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8C_120FAC1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9C_3A5D5EDB.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A5_15A1CB49.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9" r:id="rId5"/>
  </p:sldMasterIdLst>
  <p:notesMasterIdLst>
    <p:notesMasterId r:id="rId70"/>
  </p:notesMasterIdLst>
  <p:handoutMasterIdLst>
    <p:handoutMasterId r:id="rId71"/>
  </p:handoutMasterIdLst>
  <p:sldIdLst>
    <p:sldId id="436" r:id="rId6"/>
    <p:sldId id="386" r:id="rId7"/>
    <p:sldId id="374" r:id="rId8"/>
    <p:sldId id="431" r:id="rId9"/>
    <p:sldId id="377" r:id="rId10"/>
    <p:sldId id="444" r:id="rId11"/>
    <p:sldId id="378" r:id="rId12"/>
    <p:sldId id="429" r:id="rId13"/>
    <p:sldId id="447" r:id="rId14"/>
    <p:sldId id="379" r:id="rId15"/>
    <p:sldId id="375" r:id="rId16"/>
    <p:sldId id="380" r:id="rId17"/>
    <p:sldId id="382" r:id="rId18"/>
    <p:sldId id="383" r:id="rId19"/>
    <p:sldId id="424" r:id="rId20"/>
    <p:sldId id="448" r:id="rId21"/>
    <p:sldId id="384" r:id="rId22"/>
    <p:sldId id="388" r:id="rId23"/>
    <p:sldId id="385" r:id="rId24"/>
    <p:sldId id="387" r:id="rId25"/>
    <p:sldId id="423" r:id="rId26"/>
    <p:sldId id="449" r:id="rId27"/>
    <p:sldId id="389" r:id="rId28"/>
    <p:sldId id="391" r:id="rId29"/>
    <p:sldId id="393" r:id="rId30"/>
    <p:sldId id="392" r:id="rId31"/>
    <p:sldId id="432" r:id="rId32"/>
    <p:sldId id="394" r:id="rId33"/>
    <p:sldId id="396" r:id="rId34"/>
    <p:sldId id="450" r:id="rId35"/>
    <p:sldId id="453" r:id="rId36"/>
    <p:sldId id="446" r:id="rId37"/>
    <p:sldId id="397" r:id="rId38"/>
    <p:sldId id="399" r:id="rId39"/>
    <p:sldId id="438" r:id="rId40"/>
    <p:sldId id="401" r:id="rId41"/>
    <p:sldId id="415" r:id="rId42"/>
    <p:sldId id="433" r:id="rId43"/>
    <p:sldId id="406" r:id="rId44"/>
    <p:sldId id="408" r:id="rId45"/>
    <p:sldId id="402" r:id="rId46"/>
    <p:sldId id="409" r:id="rId47"/>
    <p:sldId id="434" r:id="rId48"/>
    <p:sldId id="445" r:id="rId49"/>
    <p:sldId id="412" r:id="rId50"/>
    <p:sldId id="416" r:id="rId51"/>
    <p:sldId id="417" r:id="rId52"/>
    <p:sldId id="428" r:id="rId53"/>
    <p:sldId id="443" r:id="rId54"/>
    <p:sldId id="403" r:id="rId55"/>
    <p:sldId id="421" r:id="rId56"/>
    <p:sldId id="405" r:id="rId57"/>
    <p:sldId id="439" r:id="rId58"/>
    <p:sldId id="398" r:id="rId59"/>
    <p:sldId id="411" r:id="rId60"/>
    <p:sldId id="418" r:id="rId61"/>
    <p:sldId id="419" r:id="rId62"/>
    <p:sldId id="435" r:id="rId63"/>
    <p:sldId id="420" r:id="rId64"/>
    <p:sldId id="440" r:id="rId65"/>
    <p:sldId id="413" r:id="rId66"/>
    <p:sldId id="441" r:id="rId67"/>
    <p:sldId id="454" r:id="rId68"/>
    <p:sldId id="45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F181988-9222-6202-4B33-89B303067D6A}" name="Christina Angelopoulos" initials="CA" userId="cdcaed54a5f6c0b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000"/>
    <a:srgbClr val="9E0101"/>
    <a:srgbClr val="FDCD03"/>
    <a:srgbClr val="000000"/>
    <a:srgbClr val="644C00"/>
    <a:srgbClr val="F60909"/>
    <a:srgbClr val="FA6B00"/>
    <a:srgbClr val="700500"/>
    <a:srgbClr val="85430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3" autoAdjust="0"/>
    <p:restoredTop sz="95388" autoAdjust="0"/>
  </p:normalViewPr>
  <p:slideViewPr>
    <p:cSldViewPr snapToGrid="0" snapToObjects="1" showGuides="1">
      <p:cViewPr varScale="1">
        <p:scale>
          <a:sx n="96" d="100"/>
          <a:sy n="96" d="100"/>
        </p:scale>
        <p:origin x="114" y="9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278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handoutMaster" Target="handoutMasters/handoutMaster1.xml"/></Relationships>
</file>

<file path=ppt/comments/modernComment_18C_120FAC14.xml><?xml version="1.0" encoding="utf-8"?>
<p188:cmLst xmlns:a="http://schemas.openxmlformats.org/drawingml/2006/main" xmlns:r="http://schemas.openxmlformats.org/officeDocument/2006/relationships" xmlns:p188="http://schemas.microsoft.com/office/powerpoint/2018/8/main">
  <p188:cm id="{E5D6C3CB-6FE7-4BFF-8043-720877B49A86}" authorId="{4F181988-9222-6202-4B33-89B303067D6A}" created="2024-11-05T15:38:06.690">
    <ac:deMkLst xmlns:ac="http://schemas.microsoft.com/office/drawing/2013/main/command">
      <pc:docMk xmlns:pc="http://schemas.microsoft.com/office/powerpoint/2013/main/command"/>
      <pc:sldMk xmlns:pc="http://schemas.microsoft.com/office/powerpoint/2013/main/command" cId="303016980" sldId="396"/>
      <ac:picMk id="3" creationId="{4C6F51A2-6BD6-AA98-738A-32EEF75B001A}"/>
    </ac:deMkLst>
    <p188:txBody>
      <a:bodyPr/>
      <a:lstStyle/>
      <a:p>
        <a:r>
          <a:rPr lang="en-US"/>
          <a:t>Do we need this one? He’s not doing invocation this year</a:t>
        </a:r>
      </a:p>
    </p188:txBody>
  </p188:cm>
</p188:cmLst>
</file>

<file path=ppt/comments/modernComment_19C_3A5D5EDB.xml><?xml version="1.0" encoding="utf-8"?>
<p188:cmLst xmlns:a="http://schemas.openxmlformats.org/drawingml/2006/main" xmlns:r="http://schemas.openxmlformats.org/officeDocument/2006/relationships" xmlns:p188="http://schemas.microsoft.com/office/powerpoint/2018/8/main">
  <p188:cm id="{F4D1A276-4B63-446C-84D4-E5BD58218B0B}" authorId="{4F181988-9222-6202-4B33-89B303067D6A}" created="2024-11-05T15:47:30.901">
    <ac:deMkLst xmlns:ac="http://schemas.microsoft.com/office/drawing/2013/main/command">
      <pc:docMk xmlns:pc="http://schemas.microsoft.com/office/powerpoint/2013/main/command"/>
      <pc:sldMk xmlns:pc="http://schemas.microsoft.com/office/powerpoint/2013/main/command" cId="979197659" sldId="412"/>
      <ac:picMk id="3" creationId="{B4F4A104-7C5E-F981-1F07-F0A00E707A19}"/>
    </ac:deMkLst>
    <p188:txBody>
      <a:bodyPr/>
      <a:lstStyle/>
      <a:p>
        <a:r>
          <a:rPr lang="en-US"/>
          <a:t>Do we need this one? Richard John Neuhaus, right?</a:t>
        </a:r>
      </a:p>
    </p188:txBody>
  </p188:cm>
</p188:cmLst>
</file>

<file path=ppt/comments/modernComment_1A5_15A1CB49.xml><?xml version="1.0" encoding="utf-8"?>
<p188:cmLst xmlns:a="http://schemas.openxmlformats.org/drawingml/2006/main" xmlns:r="http://schemas.openxmlformats.org/officeDocument/2006/relationships" xmlns:p188="http://schemas.microsoft.com/office/powerpoint/2018/8/main">
  <p188:cm id="{B5001343-8FAD-4D5C-8524-730D23D2F1AB}" authorId="{4F181988-9222-6202-4B33-89B303067D6A}" created="2024-11-05T15:58:11.724">
    <ac:deMkLst xmlns:ac="http://schemas.microsoft.com/office/drawing/2013/main/command">
      <pc:docMk xmlns:pc="http://schemas.microsoft.com/office/powerpoint/2013/main/command"/>
      <pc:sldMk xmlns:pc="http://schemas.microsoft.com/office/powerpoint/2013/main/command" cId="362924873" sldId="421"/>
      <ac:picMk id="3" creationId="{5834EAC7-1B6E-E74A-6FB4-C9FFEFA7F322}"/>
    </ac:deMkLst>
    <p188:txBody>
      <a:bodyPr/>
      <a:lstStyle/>
      <a:p>
        <a:r>
          <a:rPr lang="en-US"/>
          <a:t>Cut this 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12/6/2024</a:t>
            </a:fld>
            <a:endParaRPr lang="en-US" dirty="0"/>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dirty="0"/>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228F-C8B5-74EE-3D6E-7F935AF6B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56303-BF4F-C714-CA16-BB28BB61DA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BA041D-3D63-6760-2D5F-2A2E9ADAC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F4AAAA-4ACA-AB6B-909A-B49AEFBD2D8E}"/>
              </a:ext>
            </a:extLst>
          </p:cNvPr>
          <p:cNvSpPr>
            <a:spLocks noGrp="1"/>
          </p:cNvSpPr>
          <p:nvPr>
            <p:ph type="sldNum" sz="quarter" idx="5"/>
          </p:nvPr>
        </p:nvSpPr>
        <p:spPr/>
        <p:txBody>
          <a:bodyPr/>
          <a:lstStyle/>
          <a:p>
            <a:fld id="{DEF75CB5-5666-5049-9AE0-38EFD385C21E}" type="slidenum">
              <a:rPr lang="en-US" smtClean="0"/>
              <a:t>2</a:t>
            </a:fld>
            <a:endParaRPr lang="en-US" dirty="0"/>
          </a:p>
        </p:txBody>
      </p:sp>
    </p:spTree>
    <p:extLst>
      <p:ext uri="{BB962C8B-B14F-4D97-AF65-F5344CB8AC3E}">
        <p14:creationId xmlns:p14="http://schemas.microsoft.com/office/powerpoint/2010/main" val="31842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4087-D20E-EE7A-CE4A-039B75184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F874D-6BC5-52E2-25CB-8FA303ECF8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3348837-33DE-0531-B595-8CA17D7099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5A3489-8D21-D67D-1A78-E4DFF6BB8DEA}"/>
              </a:ext>
            </a:extLst>
          </p:cNvPr>
          <p:cNvSpPr>
            <a:spLocks noGrp="1"/>
          </p:cNvSpPr>
          <p:nvPr>
            <p:ph type="sldNum" sz="quarter" idx="5"/>
          </p:nvPr>
        </p:nvSpPr>
        <p:spPr/>
        <p:txBody>
          <a:bodyPr/>
          <a:lstStyle/>
          <a:p>
            <a:fld id="{DEF75CB5-5666-5049-9AE0-38EFD385C21E}" type="slidenum">
              <a:rPr lang="en-US" smtClean="0"/>
              <a:t>14</a:t>
            </a:fld>
            <a:endParaRPr lang="en-US" dirty="0"/>
          </a:p>
        </p:txBody>
      </p:sp>
    </p:spTree>
    <p:extLst>
      <p:ext uri="{BB962C8B-B14F-4D97-AF65-F5344CB8AC3E}">
        <p14:creationId xmlns:p14="http://schemas.microsoft.com/office/powerpoint/2010/main" val="2125318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3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2227-8426-E1E5-EE54-2D1A14B96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942DD-9F83-F1C8-7546-F96FF306B0B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0C48D0E-D3F0-E3C2-84C3-209000A502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787B23-2674-CE23-B5A7-026364336E6B}"/>
              </a:ext>
            </a:extLst>
          </p:cNvPr>
          <p:cNvSpPr>
            <a:spLocks noGrp="1"/>
          </p:cNvSpPr>
          <p:nvPr>
            <p:ph type="sldNum" sz="quarter" idx="5"/>
          </p:nvPr>
        </p:nvSpPr>
        <p:spPr/>
        <p:txBody>
          <a:bodyPr/>
          <a:lstStyle/>
          <a:p>
            <a:fld id="{DEF75CB5-5666-5049-9AE0-38EFD385C21E}" type="slidenum">
              <a:rPr lang="en-US" smtClean="0"/>
              <a:t>17</a:t>
            </a:fld>
            <a:endParaRPr lang="en-US" dirty="0"/>
          </a:p>
        </p:txBody>
      </p:sp>
    </p:spTree>
    <p:extLst>
      <p:ext uri="{BB962C8B-B14F-4D97-AF65-F5344CB8AC3E}">
        <p14:creationId xmlns:p14="http://schemas.microsoft.com/office/powerpoint/2010/main" val="8181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950C-B7B0-5780-0DE4-9A80289C3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BED71-4101-5BBC-49E0-9CC99FA8AD0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403D44-8E18-A55E-8F7C-A63B286805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CE8F3B-48A8-2EFC-411E-2E5AC79E2136}"/>
              </a:ext>
            </a:extLst>
          </p:cNvPr>
          <p:cNvSpPr>
            <a:spLocks noGrp="1"/>
          </p:cNvSpPr>
          <p:nvPr>
            <p:ph type="sldNum" sz="quarter" idx="5"/>
          </p:nvPr>
        </p:nvSpPr>
        <p:spPr/>
        <p:txBody>
          <a:bodyPr/>
          <a:lstStyle/>
          <a:p>
            <a:fld id="{DEF75CB5-5666-5049-9AE0-38EFD385C21E}" type="slidenum">
              <a:rPr lang="en-US" smtClean="0"/>
              <a:t>18</a:t>
            </a:fld>
            <a:endParaRPr lang="en-US" dirty="0"/>
          </a:p>
        </p:txBody>
      </p:sp>
    </p:spTree>
    <p:extLst>
      <p:ext uri="{BB962C8B-B14F-4D97-AF65-F5344CB8AC3E}">
        <p14:creationId xmlns:p14="http://schemas.microsoft.com/office/powerpoint/2010/main" val="27779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AA3A-AF6B-265E-2FC4-0E7B9989B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8ED60-CB6E-FBA1-A947-FF27F505542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7E8248C-6045-9646-CD02-90513A164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E30D6-7A51-CA1C-098A-B02FA19450FB}"/>
              </a:ext>
            </a:extLst>
          </p:cNvPr>
          <p:cNvSpPr>
            <a:spLocks noGrp="1"/>
          </p:cNvSpPr>
          <p:nvPr>
            <p:ph type="sldNum" sz="quarter" idx="5"/>
          </p:nvPr>
        </p:nvSpPr>
        <p:spPr/>
        <p:txBody>
          <a:bodyPr/>
          <a:lstStyle/>
          <a:p>
            <a:fld id="{DEF75CB5-5666-5049-9AE0-38EFD385C21E}" type="slidenum">
              <a:rPr lang="en-US" smtClean="0"/>
              <a:t>19</a:t>
            </a:fld>
            <a:endParaRPr lang="en-US" dirty="0"/>
          </a:p>
        </p:txBody>
      </p:sp>
    </p:spTree>
    <p:extLst>
      <p:ext uri="{BB962C8B-B14F-4D97-AF65-F5344CB8AC3E}">
        <p14:creationId xmlns:p14="http://schemas.microsoft.com/office/powerpoint/2010/main" val="328936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608E-20C8-1738-1271-493B74570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6209D-ACB8-4087-558F-8003EFC5C65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8657937-133F-D177-920A-54471E2FC5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0DDCD9-3951-1EE9-99CE-2F2CFB065128}"/>
              </a:ext>
            </a:extLst>
          </p:cNvPr>
          <p:cNvSpPr>
            <a:spLocks noGrp="1"/>
          </p:cNvSpPr>
          <p:nvPr>
            <p:ph type="sldNum" sz="quarter" idx="5"/>
          </p:nvPr>
        </p:nvSpPr>
        <p:spPr/>
        <p:txBody>
          <a:bodyPr/>
          <a:lstStyle/>
          <a:p>
            <a:fld id="{DEF75CB5-5666-5049-9AE0-38EFD385C21E}" type="slidenum">
              <a:rPr lang="en-US" smtClean="0"/>
              <a:t>20</a:t>
            </a:fld>
            <a:endParaRPr lang="en-US" dirty="0"/>
          </a:p>
        </p:txBody>
      </p:sp>
    </p:spTree>
    <p:extLst>
      <p:ext uri="{BB962C8B-B14F-4D97-AF65-F5344CB8AC3E}">
        <p14:creationId xmlns:p14="http://schemas.microsoft.com/office/powerpoint/2010/main" val="284153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51A47-5C76-2859-D670-ABE5AE627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54E36-9667-3CFF-5EC6-091730D6421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4DF78B2-3DB1-F88C-7A52-A7EAC10F7E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56D0F7-EF79-BC79-2AD9-13A53ED7B3E4}"/>
              </a:ext>
            </a:extLst>
          </p:cNvPr>
          <p:cNvSpPr>
            <a:spLocks noGrp="1"/>
          </p:cNvSpPr>
          <p:nvPr>
            <p:ph type="sldNum" sz="quarter" idx="5"/>
          </p:nvPr>
        </p:nvSpPr>
        <p:spPr/>
        <p:txBody>
          <a:bodyPr/>
          <a:lstStyle/>
          <a:p>
            <a:fld id="{DEF75CB5-5666-5049-9AE0-38EFD385C21E}" type="slidenum">
              <a:rPr lang="en-US" smtClean="0"/>
              <a:t>21</a:t>
            </a:fld>
            <a:endParaRPr lang="en-US" dirty="0"/>
          </a:p>
        </p:txBody>
      </p:sp>
    </p:spTree>
    <p:extLst>
      <p:ext uri="{BB962C8B-B14F-4D97-AF65-F5344CB8AC3E}">
        <p14:creationId xmlns:p14="http://schemas.microsoft.com/office/powerpoint/2010/main" val="242494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044D-3CA1-A95C-6ED3-1C7C679E7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B7EB4-1C53-6FA9-870F-3105D21BFC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DD65A0C-2D61-6E90-3122-67771EE6B1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AC03E0-F6CD-7356-D169-231EE3731804}"/>
              </a:ext>
            </a:extLst>
          </p:cNvPr>
          <p:cNvSpPr>
            <a:spLocks noGrp="1"/>
          </p:cNvSpPr>
          <p:nvPr>
            <p:ph type="sldNum" sz="quarter" idx="5"/>
          </p:nvPr>
        </p:nvSpPr>
        <p:spPr/>
        <p:txBody>
          <a:bodyPr/>
          <a:lstStyle/>
          <a:p>
            <a:fld id="{DEF75CB5-5666-5049-9AE0-38EFD385C21E}" type="slidenum">
              <a:rPr lang="en-US" smtClean="0"/>
              <a:t>23</a:t>
            </a:fld>
            <a:endParaRPr lang="en-US" dirty="0"/>
          </a:p>
        </p:txBody>
      </p:sp>
    </p:spTree>
    <p:extLst>
      <p:ext uri="{BB962C8B-B14F-4D97-AF65-F5344CB8AC3E}">
        <p14:creationId xmlns:p14="http://schemas.microsoft.com/office/powerpoint/2010/main" val="41565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264C3-DCE1-A81F-E520-B192FE815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3A84B-AD20-AA15-A750-7F014DE1022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A004C8-E850-736E-28CA-D606D46951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CA7FB6-02E9-033E-FC34-161C16CB7A19}"/>
              </a:ext>
            </a:extLst>
          </p:cNvPr>
          <p:cNvSpPr>
            <a:spLocks noGrp="1"/>
          </p:cNvSpPr>
          <p:nvPr>
            <p:ph type="sldNum" sz="quarter" idx="5"/>
          </p:nvPr>
        </p:nvSpPr>
        <p:spPr/>
        <p:txBody>
          <a:bodyPr/>
          <a:lstStyle/>
          <a:p>
            <a:fld id="{DEF75CB5-5666-5049-9AE0-38EFD385C21E}" type="slidenum">
              <a:rPr lang="en-US" smtClean="0"/>
              <a:t>24</a:t>
            </a:fld>
            <a:endParaRPr lang="en-US" dirty="0"/>
          </a:p>
        </p:txBody>
      </p:sp>
    </p:spTree>
    <p:extLst>
      <p:ext uri="{BB962C8B-B14F-4D97-AF65-F5344CB8AC3E}">
        <p14:creationId xmlns:p14="http://schemas.microsoft.com/office/powerpoint/2010/main" val="289988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9CD9-4D3F-005F-5C9C-9857093AF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45D0B-912F-3B44-B26B-EE47B4A91D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CF58CF-0A24-9836-9B7E-9903156526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6080D2-8413-FA46-E240-A9472892A92A}"/>
              </a:ext>
            </a:extLst>
          </p:cNvPr>
          <p:cNvSpPr>
            <a:spLocks noGrp="1"/>
          </p:cNvSpPr>
          <p:nvPr>
            <p:ph type="sldNum" sz="quarter" idx="5"/>
          </p:nvPr>
        </p:nvSpPr>
        <p:spPr/>
        <p:txBody>
          <a:bodyPr/>
          <a:lstStyle/>
          <a:p>
            <a:fld id="{DEF75CB5-5666-5049-9AE0-38EFD385C21E}" type="slidenum">
              <a:rPr lang="en-US" smtClean="0"/>
              <a:t>25</a:t>
            </a:fld>
            <a:endParaRPr lang="en-US" dirty="0"/>
          </a:p>
        </p:txBody>
      </p:sp>
    </p:spTree>
    <p:extLst>
      <p:ext uri="{BB962C8B-B14F-4D97-AF65-F5344CB8AC3E}">
        <p14:creationId xmlns:p14="http://schemas.microsoft.com/office/powerpoint/2010/main" val="268446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B3AD4-F988-C620-063C-48EFC0014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B2811-466A-F752-F198-1B532C2C9A4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12E6F2-0B37-0D45-DC0B-0A8F97758B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9EFA5-E291-413E-73C5-8480551B27CA}"/>
              </a:ext>
            </a:extLst>
          </p:cNvPr>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2213586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08E9-A1B0-6EFE-AA54-B4144573F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625AF-4579-E288-C401-897EAA22EA7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135C4C-BCAD-6C19-35DA-3B80E4C942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A22747-30E6-B2E9-150E-DD3261204AC1}"/>
              </a:ext>
            </a:extLst>
          </p:cNvPr>
          <p:cNvSpPr>
            <a:spLocks noGrp="1"/>
          </p:cNvSpPr>
          <p:nvPr>
            <p:ph type="sldNum" sz="quarter" idx="5"/>
          </p:nvPr>
        </p:nvSpPr>
        <p:spPr/>
        <p:txBody>
          <a:bodyPr/>
          <a:lstStyle/>
          <a:p>
            <a:fld id="{DEF75CB5-5666-5049-9AE0-38EFD385C21E}" type="slidenum">
              <a:rPr lang="en-US" smtClean="0"/>
              <a:t>26</a:t>
            </a:fld>
            <a:endParaRPr lang="en-US" dirty="0"/>
          </a:p>
        </p:txBody>
      </p:sp>
    </p:spTree>
    <p:extLst>
      <p:ext uri="{BB962C8B-B14F-4D97-AF65-F5344CB8AC3E}">
        <p14:creationId xmlns:p14="http://schemas.microsoft.com/office/powerpoint/2010/main" val="4153928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546B-3150-82CF-4B75-FFC9224EA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2F54F-0220-74C2-7608-6B6A86F64A9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648A11-E37A-FDF1-0957-58FA31026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20DDFC-E089-87C4-A75E-F35421B86A5C}"/>
              </a:ext>
            </a:extLst>
          </p:cNvPr>
          <p:cNvSpPr>
            <a:spLocks noGrp="1"/>
          </p:cNvSpPr>
          <p:nvPr>
            <p:ph type="sldNum" sz="quarter" idx="5"/>
          </p:nvPr>
        </p:nvSpPr>
        <p:spPr/>
        <p:txBody>
          <a:bodyPr/>
          <a:lstStyle/>
          <a:p>
            <a:fld id="{DEF75CB5-5666-5049-9AE0-38EFD385C21E}" type="slidenum">
              <a:rPr lang="en-US" smtClean="0"/>
              <a:t>28</a:t>
            </a:fld>
            <a:endParaRPr lang="en-US" dirty="0"/>
          </a:p>
        </p:txBody>
      </p:sp>
    </p:spTree>
    <p:extLst>
      <p:ext uri="{BB962C8B-B14F-4D97-AF65-F5344CB8AC3E}">
        <p14:creationId xmlns:p14="http://schemas.microsoft.com/office/powerpoint/2010/main" val="2873933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17FF9-EC66-C749-B34B-A72F3E00A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C4565-64CC-AAD3-B038-BE97525EC9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67B7970-16DF-0959-01FA-99F1598FD5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61360E-0B15-00DD-38E2-D67CECE5F4D3}"/>
              </a:ext>
            </a:extLst>
          </p:cNvPr>
          <p:cNvSpPr>
            <a:spLocks noGrp="1"/>
          </p:cNvSpPr>
          <p:nvPr>
            <p:ph type="sldNum" sz="quarter" idx="5"/>
          </p:nvPr>
        </p:nvSpPr>
        <p:spPr/>
        <p:txBody>
          <a:bodyPr/>
          <a:lstStyle/>
          <a:p>
            <a:fld id="{DEF75CB5-5666-5049-9AE0-38EFD385C21E}" type="slidenum">
              <a:rPr lang="en-US" smtClean="0"/>
              <a:t>29</a:t>
            </a:fld>
            <a:endParaRPr lang="en-US" dirty="0"/>
          </a:p>
        </p:txBody>
      </p:sp>
    </p:spTree>
    <p:extLst>
      <p:ext uri="{BB962C8B-B14F-4D97-AF65-F5344CB8AC3E}">
        <p14:creationId xmlns:p14="http://schemas.microsoft.com/office/powerpoint/2010/main" val="388553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31</a:t>
            </a:fld>
            <a:endParaRPr lang="en-US" dirty="0"/>
          </a:p>
        </p:txBody>
      </p:sp>
    </p:spTree>
    <p:extLst>
      <p:ext uri="{BB962C8B-B14F-4D97-AF65-F5344CB8AC3E}">
        <p14:creationId xmlns:p14="http://schemas.microsoft.com/office/powerpoint/2010/main" val="210649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EDE4-1890-DE51-9557-0DA121648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AE177-C691-57CE-1B8C-CD0C5DA2125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BD499D1-F519-D2F4-5B0A-CBAE568505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C1B96-9434-B3FA-EA17-31C3E9316C9B}"/>
              </a:ext>
            </a:extLst>
          </p:cNvPr>
          <p:cNvSpPr>
            <a:spLocks noGrp="1"/>
          </p:cNvSpPr>
          <p:nvPr>
            <p:ph type="sldNum" sz="quarter" idx="5"/>
          </p:nvPr>
        </p:nvSpPr>
        <p:spPr/>
        <p:txBody>
          <a:bodyPr/>
          <a:lstStyle/>
          <a:p>
            <a:fld id="{DEF75CB5-5666-5049-9AE0-38EFD385C21E}" type="slidenum">
              <a:rPr lang="en-US" smtClean="0"/>
              <a:t>33</a:t>
            </a:fld>
            <a:endParaRPr lang="en-US" dirty="0"/>
          </a:p>
        </p:txBody>
      </p:sp>
    </p:spTree>
    <p:extLst>
      <p:ext uri="{BB962C8B-B14F-4D97-AF65-F5344CB8AC3E}">
        <p14:creationId xmlns:p14="http://schemas.microsoft.com/office/powerpoint/2010/main" val="184565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5E52-1C40-33A2-D276-E792CD289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ADE12-091D-4651-C230-61F7CA62037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4407E64-61EC-8F9D-0416-20CC9B3478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30270E-4B03-7F79-9EE4-4AEF9BDA4E16}"/>
              </a:ext>
            </a:extLst>
          </p:cNvPr>
          <p:cNvSpPr>
            <a:spLocks noGrp="1"/>
          </p:cNvSpPr>
          <p:nvPr>
            <p:ph type="sldNum" sz="quarter" idx="5"/>
          </p:nvPr>
        </p:nvSpPr>
        <p:spPr/>
        <p:txBody>
          <a:bodyPr/>
          <a:lstStyle/>
          <a:p>
            <a:fld id="{DEF75CB5-5666-5049-9AE0-38EFD385C21E}" type="slidenum">
              <a:rPr lang="en-US" smtClean="0"/>
              <a:t>34</a:t>
            </a:fld>
            <a:endParaRPr lang="en-US" dirty="0"/>
          </a:p>
        </p:txBody>
      </p:sp>
    </p:spTree>
    <p:extLst>
      <p:ext uri="{BB962C8B-B14F-4D97-AF65-F5344CB8AC3E}">
        <p14:creationId xmlns:p14="http://schemas.microsoft.com/office/powerpoint/2010/main" val="2272705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70B6C-2BA8-03E7-9A4A-2D24BB360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DE2FB-B5F6-5A34-4484-7B10767AFB6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E534AB-31EF-5286-989B-90C6C22494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B6F019-9497-7AE5-8D04-8401CD3E315B}"/>
              </a:ext>
            </a:extLst>
          </p:cNvPr>
          <p:cNvSpPr>
            <a:spLocks noGrp="1"/>
          </p:cNvSpPr>
          <p:nvPr>
            <p:ph type="sldNum" sz="quarter" idx="5"/>
          </p:nvPr>
        </p:nvSpPr>
        <p:spPr/>
        <p:txBody>
          <a:bodyPr/>
          <a:lstStyle/>
          <a:p>
            <a:fld id="{DEF75CB5-5666-5049-9AE0-38EFD385C21E}" type="slidenum">
              <a:rPr lang="en-US" smtClean="0"/>
              <a:t>36</a:t>
            </a:fld>
            <a:endParaRPr lang="en-US" dirty="0"/>
          </a:p>
        </p:txBody>
      </p:sp>
    </p:spTree>
    <p:extLst>
      <p:ext uri="{BB962C8B-B14F-4D97-AF65-F5344CB8AC3E}">
        <p14:creationId xmlns:p14="http://schemas.microsoft.com/office/powerpoint/2010/main" val="92409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D7568-D870-9BED-DEF1-67BE872A4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5C4DE-A32A-F5EB-0AE9-102969CEB1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C1EF34-2467-0110-6611-DB6888252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7DA491-F153-DD8A-7384-33225B9A27C2}"/>
              </a:ext>
            </a:extLst>
          </p:cNvPr>
          <p:cNvSpPr>
            <a:spLocks noGrp="1"/>
          </p:cNvSpPr>
          <p:nvPr>
            <p:ph type="sldNum" sz="quarter" idx="5"/>
          </p:nvPr>
        </p:nvSpPr>
        <p:spPr/>
        <p:txBody>
          <a:bodyPr/>
          <a:lstStyle/>
          <a:p>
            <a:fld id="{DEF75CB5-5666-5049-9AE0-38EFD385C21E}" type="slidenum">
              <a:rPr lang="en-US" smtClean="0"/>
              <a:t>37</a:t>
            </a:fld>
            <a:endParaRPr lang="en-US" dirty="0"/>
          </a:p>
        </p:txBody>
      </p:sp>
    </p:spTree>
    <p:extLst>
      <p:ext uri="{BB962C8B-B14F-4D97-AF65-F5344CB8AC3E}">
        <p14:creationId xmlns:p14="http://schemas.microsoft.com/office/powerpoint/2010/main" val="3472360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FCA26-3B93-535C-E4B8-59FA223F1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514A2-F602-D8E2-8794-E80A2F6F16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F4B493-C157-9C24-9F73-B58654B812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B9B118-DEAD-F176-A7B0-C36F0C7F4391}"/>
              </a:ext>
            </a:extLst>
          </p:cNvPr>
          <p:cNvSpPr>
            <a:spLocks noGrp="1"/>
          </p:cNvSpPr>
          <p:nvPr>
            <p:ph type="sldNum" sz="quarter" idx="5"/>
          </p:nvPr>
        </p:nvSpPr>
        <p:spPr/>
        <p:txBody>
          <a:bodyPr/>
          <a:lstStyle/>
          <a:p>
            <a:fld id="{DEF75CB5-5666-5049-9AE0-38EFD385C21E}" type="slidenum">
              <a:rPr lang="en-US" smtClean="0"/>
              <a:t>39</a:t>
            </a:fld>
            <a:endParaRPr lang="en-US" dirty="0"/>
          </a:p>
        </p:txBody>
      </p:sp>
    </p:spTree>
    <p:extLst>
      <p:ext uri="{BB962C8B-B14F-4D97-AF65-F5344CB8AC3E}">
        <p14:creationId xmlns:p14="http://schemas.microsoft.com/office/powerpoint/2010/main" val="3775711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6ED0-D09A-2E09-0C77-BB6CBDE38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020C1-B574-B94B-69FD-117C3134D63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9C97982-6948-B96B-D1AE-11FE37F96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917A94-3505-A72C-38E8-74DD5B06F901}"/>
              </a:ext>
            </a:extLst>
          </p:cNvPr>
          <p:cNvSpPr>
            <a:spLocks noGrp="1"/>
          </p:cNvSpPr>
          <p:nvPr>
            <p:ph type="sldNum" sz="quarter" idx="5"/>
          </p:nvPr>
        </p:nvSpPr>
        <p:spPr/>
        <p:txBody>
          <a:bodyPr/>
          <a:lstStyle/>
          <a:p>
            <a:fld id="{DEF75CB5-5666-5049-9AE0-38EFD385C21E}" type="slidenum">
              <a:rPr lang="en-US" smtClean="0"/>
              <a:t>40</a:t>
            </a:fld>
            <a:endParaRPr lang="en-US" dirty="0"/>
          </a:p>
        </p:txBody>
      </p:sp>
    </p:spTree>
    <p:extLst>
      <p:ext uri="{BB962C8B-B14F-4D97-AF65-F5344CB8AC3E}">
        <p14:creationId xmlns:p14="http://schemas.microsoft.com/office/powerpoint/2010/main" val="215876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455D-24A4-06D7-5AC1-14B77D37B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16DB3-CB07-D075-419F-E2C61A7946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8EDB675-9ADC-E421-C81C-3663753FAA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83CB9D-EAED-834C-B437-09A8041E4DFF}"/>
              </a:ext>
            </a:extLst>
          </p:cNvPr>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4208977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757C-5447-8B20-A432-C6B607A38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5235D-888A-A68F-7592-8866CF19F02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A0D5BF-6352-C98F-7DBC-6E8B22B472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264FFE-49C9-B39C-DDDC-9E179A21F965}"/>
              </a:ext>
            </a:extLst>
          </p:cNvPr>
          <p:cNvSpPr>
            <a:spLocks noGrp="1"/>
          </p:cNvSpPr>
          <p:nvPr>
            <p:ph type="sldNum" sz="quarter" idx="5"/>
          </p:nvPr>
        </p:nvSpPr>
        <p:spPr/>
        <p:txBody>
          <a:bodyPr/>
          <a:lstStyle/>
          <a:p>
            <a:fld id="{DEF75CB5-5666-5049-9AE0-38EFD385C21E}" type="slidenum">
              <a:rPr lang="en-US" smtClean="0"/>
              <a:t>41</a:t>
            </a:fld>
            <a:endParaRPr lang="en-US" dirty="0"/>
          </a:p>
        </p:txBody>
      </p:sp>
    </p:spTree>
    <p:extLst>
      <p:ext uri="{BB962C8B-B14F-4D97-AF65-F5344CB8AC3E}">
        <p14:creationId xmlns:p14="http://schemas.microsoft.com/office/powerpoint/2010/main" val="2980541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B5D7-B123-A3AA-56AF-DE2E5A5AD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4CE5F-ECBE-285F-F43E-AD9EB36A1AA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2086A14-ECDB-DAA8-C3B4-73A26FC09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CF54F0-C383-8582-68F3-15144E87E876}"/>
              </a:ext>
            </a:extLst>
          </p:cNvPr>
          <p:cNvSpPr>
            <a:spLocks noGrp="1"/>
          </p:cNvSpPr>
          <p:nvPr>
            <p:ph type="sldNum" sz="quarter" idx="5"/>
          </p:nvPr>
        </p:nvSpPr>
        <p:spPr/>
        <p:txBody>
          <a:bodyPr/>
          <a:lstStyle/>
          <a:p>
            <a:fld id="{DEF75CB5-5666-5049-9AE0-38EFD385C21E}" type="slidenum">
              <a:rPr lang="en-US" smtClean="0"/>
              <a:t>42</a:t>
            </a:fld>
            <a:endParaRPr lang="en-US" dirty="0"/>
          </a:p>
        </p:txBody>
      </p:sp>
    </p:spTree>
    <p:extLst>
      <p:ext uri="{BB962C8B-B14F-4D97-AF65-F5344CB8AC3E}">
        <p14:creationId xmlns:p14="http://schemas.microsoft.com/office/powerpoint/2010/main" val="147392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82633-5F0A-E298-DC2F-D66C4F363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76691-14FC-9046-08BA-27D9E38BACB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67A347C-0666-8F52-69C4-FE920E97E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12B71-CF0E-B525-78B2-BC3B32CE0714}"/>
              </a:ext>
            </a:extLst>
          </p:cNvPr>
          <p:cNvSpPr>
            <a:spLocks noGrp="1"/>
          </p:cNvSpPr>
          <p:nvPr>
            <p:ph type="sldNum" sz="quarter" idx="5"/>
          </p:nvPr>
        </p:nvSpPr>
        <p:spPr/>
        <p:txBody>
          <a:bodyPr/>
          <a:lstStyle/>
          <a:p>
            <a:fld id="{DEF75CB5-5666-5049-9AE0-38EFD385C21E}" type="slidenum">
              <a:rPr lang="en-US" smtClean="0"/>
              <a:t>45</a:t>
            </a:fld>
            <a:endParaRPr lang="en-US" dirty="0"/>
          </a:p>
        </p:txBody>
      </p:sp>
    </p:spTree>
    <p:extLst>
      <p:ext uri="{BB962C8B-B14F-4D97-AF65-F5344CB8AC3E}">
        <p14:creationId xmlns:p14="http://schemas.microsoft.com/office/powerpoint/2010/main" val="3421340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5888-A3C3-0AB9-320A-2314E06FB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D0EDF-F867-C8D5-67B9-DFFB27548FE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16869A7-9905-2709-1E05-F2020E989E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B527A-C663-D97D-4469-97DADC756926}"/>
              </a:ext>
            </a:extLst>
          </p:cNvPr>
          <p:cNvSpPr>
            <a:spLocks noGrp="1"/>
          </p:cNvSpPr>
          <p:nvPr>
            <p:ph type="sldNum" sz="quarter" idx="5"/>
          </p:nvPr>
        </p:nvSpPr>
        <p:spPr/>
        <p:txBody>
          <a:bodyPr/>
          <a:lstStyle/>
          <a:p>
            <a:fld id="{DEF75CB5-5666-5049-9AE0-38EFD385C21E}" type="slidenum">
              <a:rPr lang="en-US" smtClean="0"/>
              <a:t>46</a:t>
            </a:fld>
            <a:endParaRPr lang="en-US" dirty="0"/>
          </a:p>
        </p:txBody>
      </p:sp>
    </p:spTree>
    <p:extLst>
      <p:ext uri="{BB962C8B-B14F-4D97-AF65-F5344CB8AC3E}">
        <p14:creationId xmlns:p14="http://schemas.microsoft.com/office/powerpoint/2010/main" val="276557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EEDB-43E3-8CAD-6B9E-00E0825C5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0DCE6-5607-CFB4-925D-4283F5C17C1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C082DBD-79E6-BE57-82AB-E3F9E1182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B8CA11-327A-3BF5-08FE-6F0A565EF4DB}"/>
              </a:ext>
            </a:extLst>
          </p:cNvPr>
          <p:cNvSpPr>
            <a:spLocks noGrp="1"/>
          </p:cNvSpPr>
          <p:nvPr>
            <p:ph type="sldNum" sz="quarter" idx="5"/>
          </p:nvPr>
        </p:nvSpPr>
        <p:spPr/>
        <p:txBody>
          <a:bodyPr/>
          <a:lstStyle/>
          <a:p>
            <a:fld id="{DEF75CB5-5666-5049-9AE0-38EFD385C21E}" type="slidenum">
              <a:rPr lang="en-US" smtClean="0"/>
              <a:t>47</a:t>
            </a:fld>
            <a:endParaRPr lang="en-US" dirty="0"/>
          </a:p>
        </p:txBody>
      </p:sp>
    </p:spTree>
    <p:extLst>
      <p:ext uri="{BB962C8B-B14F-4D97-AF65-F5344CB8AC3E}">
        <p14:creationId xmlns:p14="http://schemas.microsoft.com/office/powerpoint/2010/main" val="2437576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05FE-C477-24FC-0082-7D401F1E5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67C6A-EE1D-BFAC-8DF1-83558CF653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909266A-906C-6F2B-AC6B-0D05EE14C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DDDED8-4ACF-9EAB-83DE-2F279B43DD0D}"/>
              </a:ext>
            </a:extLst>
          </p:cNvPr>
          <p:cNvSpPr>
            <a:spLocks noGrp="1"/>
          </p:cNvSpPr>
          <p:nvPr>
            <p:ph type="sldNum" sz="quarter" idx="5"/>
          </p:nvPr>
        </p:nvSpPr>
        <p:spPr/>
        <p:txBody>
          <a:bodyPr/>
          <a:lstStyle/>
          <a:p>
            <a:fld id="{DEF75CB5-5666-5049-9AE0-38EFD385C21E}" type="slidenum">
              <a:rPr lang="en-US" smtClean="0"/>
              <a:t>50</a:t>
            </a:fld>
            <a:endParaRPr lang="en-US" dirty="0"/>
          </a:p>
        </p:txBody>
      </p:sp>
    </p:spTree>
    <p:extLst>
      <p:ext uri="{BB962C8B-B14F-4D97-AF65-F5344CB8AC3E}">
        <p14:creationId xmlns:p14="http://schemas.microsoft.com/office/powerpoint/2010/main" val="1382826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67DA-57C2-1C78-806C-5744B7113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9B1D9-50BC-7004-1E49-B525A4242B2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3E31607-563F-A88C-33FE-A0AFADC80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FBFE79-F597-6309-B834-ABC0C2CCD885}"/>
              </a:ext>
            </a:extLst>
          </p:cNvPr>
          <p:cNvSpPr>
            <a:spLocks noGrp="1"/>
          </p:cNvSpPr>
          <p:nvPr>
            <p:ph type="sldNum" sz="quarter" idx="5"/>
          </p:nvPr>
        </p:nvSpPr>
        <p:spPr/>
        <p:txBody>
          <a:bodyPr/>
          <a:lstStyle/>
          <a:p>
            <a:fld id="{DEF75CB5-5666-5049-9AE0-38EFD385C21E}" type="slidenum">
              <a:rPr lang="en-US" smtClean="0"/>
              <a:t>51</a:t>
            </a:fld>
            <a:endParaRPr lang="en-US" dirty="0"/>
          </a:p>
        </p:txBody>
      </p:sp>
    </p:spTree>
    <p:extLst>
      <p:ext uri="{BB962C8B-B14F-4D97-AF65-F5344CB8AC3E}">
        <p14:creationId xmlns:p14="http://schemas.microsoft.com/office/powerpoint/2010/main" val="2826825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9112-DA5F-7B68-7309-8CADD20C4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485F9-E829-F834-DC21-795734B84C8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433E76-49BF-2E72-01F8-BCC6610E5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8E3E2C-A137-A8A8-B7E5-DFABA938F4CD}"/>
              </a:ext>
            </a:extLst>
          </p:cNvPr>
          <p:cNvSpPr>
            <a:spLocks noGrp="1"/>
          </p:cNvSpPr>
          <p:nvPr>
            <p:ph type="sldNum" sz="quarter" idx="5"/>
          </p:nvPr>
        </p:nvSpPr>
        <p:spPr/>
        <p:txBody>
          <a:bodyPr/>
          <a:lstStyle/>
          <a:p>
            <a:fld id="{DEF75CB5-5666-5049-9AE0-38EFD385C21E}" type="slidenum">
              <a:rPr lang="en-US" smtClean="0"/>
              <a:t>52</a:t>
            </a:fld>
            <a:endParaRPr lang="en-US" dirty="0"/>
          </a:p>
        </p:txBody>
      </p:sp>
    </p:spTree>
    <p:extLst>
      <p:ext uri="{BB962C8B-B14F-4D97-AF65-F5344CB8AC3E}">
        <p14:creationId xmlns:p14="http://schemas.microsoft.com/office/powerpoint/2010/main" val="2137424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466B8-04DB-1A73-0A53-91272E7DB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01516-D889-2FC5-B761-B8C1223739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0B58AD-3393-ED24-40C3-B67022649A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D092A0-03C0-3786-518A-5EFE038C5C70}"/>
              </a:ext>
            </a:extLst>
          </p:cNvPr>
          <p:cNvSpPr>
            <a:spLocks noGrp="1"/>
          </p:cNvSpPr>
          <p:nvPr>
            <p:ph type="sldNum" sz="quarter" idx="5"/>
          </p:nvPr>
        </p:nvSpPr>
        <p:spPr/>
        <p:txBody>
          <a:bodyPr/>
          <a:lstStyle/>
          <a:p>
            <a:fld id="{DEF75CB5-5666-5049-9AE0-38EFD385C21E}" type="slidenum">
              <a:rPr lang="en-US" smtClean="0"/>
              <a:t>54</a:t>
            </a:fld>
            <a:endParaRPr lang="en-US" dirty="0"/>
          </a:p>
        </p:txBody>
      </p:sp>
    </p:spTree>
    <p:extLst>
      <p:ext uri="{BB962C8B-B14F-4D97-AF65-F5344CB8AC3E}">
        <p14:creationId xmlns:p14="http://schemas.microsoft.com/office/powerpoint/2010/main" val="4099839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F7D1-45A7-9DF4-2BD6-7517FF43E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08A6B-4440-B00C-C814-83D3C6C138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DABF63A-E95C-82F9-5BF9-112AE54E21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8DB4B-F455-1B1D-28A5-B39C9C6CFA21}"/>
              </a:ext>
            </a:extLst>
          </p:cNvPr>
          <p:cNvSpPr>
            <a:spLocks noGrp="1"/>
          </p:cNvSpPr>
          <p:nvPr>
            <p:ph type="sldNum" sz="quarter" idx="5"/>
          </p:nvPr>
        </p:nvSpPr>
        <p:spPr/>
        <p:txBody>
          <a:bodyPr/>
          <a:lstStyle/>
          <a:p>
            <a:fld id="{DEF75CB5-5666-5049-9AE0-38EFD385C21E}" type="slidenum">
              <a:rPr lang="en-US" smtClean="0"/>
              <a:t>55</a:t>
            </a:fld>
            <a:endParaRPr lang="en-US" dirty="0"/>
          </a:p>
        </p:txBody>
      </p:sp>
    </p:spTree>
    <p:extLst>
      <p:ext uri="{BB962C8B-B14F-4D97-AF65-F5344CB8AC3E}">
        <p14:creationId xmlns:p14="http://schemas.microsoft.com/office/powerpoint/2010/main" val="406240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B9A7-0ABC-B5EA-E7F9-EA93E8D90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EDC13-F209-079D-C2E4-278FAE5A1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D7D68-60AC-E6B5-35AC-4034AC7CA4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CBCCA2-3E77-9841-701D-A3F41A41293A}"/>
              </a:ext>
            </a:extLst>
          </p:cNvPr>
          <p:cNvSpPr>
            <a:spLocks noGrp="1"/>
          </p:cNvSpPr>
          <p:nvPr>
            <p:ph type="sldNum" sz="quarter" idx="5"/>
          </p:nvPr>
        </p:nvSpPr>
        <p:spPr/>
        <p:txBody>
          <a:bodyPr/>
          <a:lstStyle/>
          <a:p>
            <a:fld id="{DEF75CB5-5666-5049-9AE0-38EFD385C21E}" type="slidenum">
              <a:rPr lang="en-US" smtClean="0"/>
              <a:t>6</a:t>
            </a:fld>
            <a:endParaRPr lang="en-US" dirty="0"/>
          </a:p>
        </p:txBody>
      </p:sp>
    </p:spTree>
    <p:extLst>
      <p:ext uri="{BB962C8B-B14F-4D97-AF65-F5344CB8AC3E}">
        <p14:creationId xmlns:p14="http://schemas.microsoft.com/office/powerpoint/2010/main" val="3812606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83C1-9D35-941D-243F-BDEFA311B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540B8-5E95-74AF-4C08-787921FBCA0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C4023F4-19E8-C5CF-EEDE-34995BDEBE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34FAEF-7028-DCF8-C1D8-B9B92066C9E0}"/>
              </a:ext>
            </a:extLst>
          </p:cNvPr>
          <p:cNvSpPr>
            <a:spLocks noGrp="1"/>
          </p:cNvSpPr>
          <p:nvPr>
            <p:ph type="sldNum" sz="quarter" idx="5"/>
          </p:nvPr>
        </p:nvSpPr>
        <p:spPr/>
        <p:txBody>
          <a:bodyPr/>
          <a:lstStyle/>
          <a:p>
            <a:fld id="{DEF75CB5-5666-5049-9AE0-38EFD385C21E}" type="slidenum">
              <a:rPr lang="en-US" smtClean="0"/>
              <a:t>56</a:t>
            </a:fld>
            <a:endParaRPr lang="en-US" dirty="0"/>
          </a:p>
        </p:txBody>
      </p:sp>
    </p:spTree>
    <p:extLst>
      <p:ext uri="{BB962C8B-B14F-4D97-AF65-F5344CB8AC3E}">
        <p14:creationId xmlns:p14="http://schemas.microsoft.com/office/powerpoint/2010/main" val="2307363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5F40-CE67-035A-DEDA-15F54F9AD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00A5F-AA6D-0AD2-FDC2-940A6BF3D1D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ECD7B25-A541-36A8-7FEF-7854C55C92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EBC80-9457-FDAF-FA46-E1D16D8DF573}"/>
              </a:ext>
            </a:extLst>
          </p:cNvPr>
          <p:cNvSpPr>
            <a:spLocks noGrp="1"/>
          </p:cNvSpPr>
          <p:nvPr>
            <p:ph type="sldNum" sz="quarter" idx="5"/>
          </p:nvPr>
        </p:nvSpPr>
        <p:spPr/>
        <p:txBody>
          <a:bodyPr/>
          <a:lstStyle/>
          <a:p>
            <a:fld id="{DEF75CB5-5666-5049-9AE0-38EFD385C21E}" type="slidenum">
              <a:rPr lang="en-US" smtClean="0"/>
              <a:t>57</a:t>
            </a:fld>
            <a:endParaRPr lang="en-US" dirty="0"/>
          </a:p>
        </p:txBody>
      </p:sp>
    </p:spTree>
    <p:extLst>
      <p:ext uri="{BB962C8B-B14F-4D97-AF65-F5344CB8AC3E}">
        <p14:creationId xmlns:p14="http://schemas.microsoft.com/office/powerpoint/2010/main" val="3715279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482B6-F294-1E4A-4DD5-B585F6A56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D6712-A5F4-EF4C-2B68-D40574CEC3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AA7C34-D6DB-7EB0-EC37-3F70520A56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B1769D-D02C-0595-671F-E7CD2DE61291}"/>
              </a:ext>
            </a:extLst>
          </p:cNvPr>
          <p:cNvSpPr>
            <a:spLocks noGrp="1"/>
          </p:cNvSpPr>
          <p:nvPr>
            <p:ph type="sldNum" sz="quarter" idx="5"/>
          </p:nvPr>
        </p:nvSpPr>
        <p:spPr/>
        <p:txBody>
          <a:bodyPr/>
          <a:lstStyle/>
          <a:p>
            <a:fld id="{DEF75CB5-5666-5049-9AE0-38EFD385C21E}" type="slidenum">
              <a:rPr lang="en-US" smtClean="0"/>
              <a:t>59</a:t>
            </a:fld>
            <a:endParaRPr lang="en-US" dirty="0"/>
          </a:p>
        </p:txBody>
      </p:sp>
    </p:spTree>
    <p:extLst>
      <p:ext uri="{BB962C8B-B14F-4D97-AF65-F5344CB8AC3E}">
        <p14:creationId xmlns:p14="http://schemas.microsoft.com/office/powerpoint/2010/main" val="2760482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60</a:t>
            </a:fld>
            <a:endParaRPr lang="en-US" dirty="0"/>
          </a:p>
        </p:txBody>
      </p:sp>
    </p:spTree>
    <p:extLst>
      <p:ext uri="{BB962C8B-B14F-4D97-AF65-F5344CB8AC3E}">
        <p14:creationId xmlns:p14="http://schemas.microsoft.com/office/powerpoint/2010/main" val="1565520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A5956-C8AA-5CF4-49D4-28C5CD895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2B9D1-C5AA-A9EF-9C17-54D9A9F54D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55BF54-68BD-D540-063D-525476AA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90145-3B33-20C1-C05D-55352F647302}"/>
              </a:ext>
            </a:extLst>
          </p:cNvPr>
          <p:cNvSpPr>
            <a:spLocks noGrp="1"/>
          </p:cNvSpPr>
          <p:nvPr>
            <p:ph type="sldNum" sz="quarter" idx="5"/>
          </p:nvPr>
        </p:nvSpPr>
        <p:spPr/>
        <p:txBody>
          <a:bodyPr/>
          <a:lstStyle/>
          <a:p>
            <a:fld id="{DEF75CB5-5666-5049-9AE0-38EFD385C21E}" type="slidenum">
              <a:rPr lang="en-US" smtClean="0"/>
              <a:t>61</a:t>
            </a:fld>
            <a:endParaRPr lang="en-US" dirty="0"/>
          </a:p>
        </p:txBody>
      </p:sp>
    </p:spTree>
    <p:extLst>
      <p:ext uri="{BB962C8B-B14F-4D97-AF65-F5344CB8AC3E}">
        <p14:creationId xmlns:p14="http://schemas.microsoft.com/office/powerpoint/2010/main" val="727080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88F0-E09F-2CAF-AA68-B83DDEA51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D7766-F6C5-DE03-7FCC-B4472AD1B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A34B-2237-A37D-C5F7-1F850AB880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03248A-CB38-B950-CF16-1E005B5D1857}"/>
              </a:ext>
            </a:extLst>
          </p:cNvPr>
          <p:cNvSpPr>
            <a:spLocks noGrp="1"/>
          </p:cNvSpPr>
          <p:nvPr>
            <p:ph type="sldNum" sz="quarter" idx="5"/>
          </p:nvPr>
        </p:nvSpPr>
        <p:spPr/>
        <p:txBody>
          <a:bodyPr/>
          <a:lstStyle/>
          <a:p>
            <a:fld id="{DEF75CB5-5666-5049-9AE0-38EFD385C21E}" type="slidenum">
              <a:rPr lang="en-US" smtClean="0"/>
              <a:t>63</a:t>
            </a:fld>
            <a:endParaRPr lang="en-US" dirty="0"/>
          </a:p>
        </p:txBody>
      </p:sp>
    </p:spTree>
    <p:extLst>
      <p:ext uri="{BB962C8B-B14F-4D97-AF65-F5344CB8AC3E}">
        <p14:creationId xmlns:p14="http://schemas.microsoft.com/office/powerpoint/2010/main" val="71626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A2263-8C19-5101-CC0D-88A2F589F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208F-8D4D-CFFE-FD54-3EB17428DB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A1071CA-3537-692B-132C-A9746FC30D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00982A-F2E5-5EFA-264B-ADF2E89B9C8A}"/>
              </a:ext>
            </a:extLst>
          </p:cNvPr>
          <p:cNvSpPr>
            <a:spLocks noGrp="1"/>
          </p:cNvSpPr>
          <p:nvPr>
            <p:ph type="sldNum" sz="quarter" idx="5"/>
          </p:nvPr>
        </p:nvSpPr>
        <p:spPr/>
        <p:txBody>
          <a:bodyPr/>
          <a:lstStyle/>
          <a:p>
            <a:fld id="{DEF75CB5-5666-5049-9AE0-38EFD385C21E}" type="slidenum">
              <a:rPr lang="en-US" smtClean="0"/>
              <a:t>7</a:t>
            </a:fld>
            <a:endParaRPr lang="en-US" dirty="0"/>
          </a:p>
        </p:txBody>
      </p:sp>
    </p:spTree>
    <p:extLst>
      <p:ext uri="{BB962C8B-B14F-4D97-AF65-F5344CB8AC3E}">
        <p14:creationId xmlns:p14="http://schemas.microsoft.com/office/powerpoint/2010/main" val="247978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E434-74D9-44B7-A886-5CCE3486E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06F5-E98F-70A6-67D2-B4F9E77701D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B8DC7A-0D03-0124-D5D3-658D1C796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911D12-FCFC-5341-CA91-EFD891A711BB}"/>
              </a:ext>
            </a:extLst>
          </p:cNvPr>
          <p:cNvSpPr>
            <a:spLocks noGrp="1"/>
          </p:cNvSpPr>
          <p:nvPr>
            <p:ph type="sldNum" sz="quarter" idx="5"/>
          </p:nvPr>
        </p:nvSpPr>
        <p:spPr/>
        <p:txBody>
          <a:bodyPr/>
          <a:lstStyle/>
          <a:p>
            <a:fld id="{DEF75CB5-5666-5049-9AE0-38EFD385C21E}" type="slidenum">
              <a:rPr lang="en-US" smtClean="0"/>
              <a:t>10</a:t>
            </a:fld>
            <a:endParaRPr lang="en-US" dirty="0"/>
          </a:p>
        </p:txBody>
      </p:sp>
    </p:spTree>
    <p:extLst>
      <p:ext uri="{BB962C8B-B14F-4D97-AF65-F5344CB8AC3E}">
        <p14:creationId xmlns:p14="http://schemas.microsoft.com/office/powerpoint/2010/main" val="344249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A85E-C6A9-6C5F-C7E8-30891A2C6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28ECC-DFE2-BC62-DBB3-3BDA7DCD03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47D03F8-15CF-629E-E671-5BC95C2F2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6EA525-454F-D5E6-4AC1-77F8827C3D30}"/>
              </a:ext>
            </a:extLst>
          </p:cNvPr>
          <p:cNvSpPr>
            <a:spLocks noGrp="1"/>
          </p:cNvSpPr>
          <p:nvPr>
            <p:ph type="sldNum" sz="quarter" idx="5"/>
          </p:nvPr>
        </p:nvSpPr>
        <p:spPr/>
        <p:txBody>
          <a:bodyPr/>
          <a:lstStyle/>
          <a:p>
            <a:fld id="{DEF75CB5-5666-5049-9AE0-38EFD385C21E}" type="slidenum">
              <a:rPr lang="en-US" smtClean="0"/>
              <a:t>11</a:t>
            </a:fld>
            <a:endParaRPr lang="en-US" dirty="0"/>
          </a:p>
        </p:txBody>
      </p:sp>
    </p:spTree>
    <p:extLst>
      <p:ext uri="{BB962C8B-B14F-4D97-AF65-F5344CB8AC3E}">
        <p14:creationId xmlns:p14="http://schemas.microsoft.com/office/powerpoint/2010/main" val="377630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66AD-35D7-3289-899B-9ED5BDD93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3C771-1035-C8EF-8BCC-D73DA450B31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57A69B-CD68-C409-7322-427403636F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D1D706-9B0F-4A1D-AD34-5888F2B73D2F}"/>
              </a:ext>
            </a:extLst>
          </p:cNvPr>
          <p:cNvSpPr>
            <a:spLocks noGrp="1"/>
          </p:cNvSpPr>
          <p:nvPr>
            <p:ph type="sldNum" sz="quarter" idx="5"/>
          </p:nvPr>
        </p:nvSpPr>
        <p:spPr/>
        <p:txBody>
          <a:bodyPr/>
          <a:lstStyle/>
          <a:p>
            <a:fld id="{DEF75CB5-5666-5049-9AE0-38EFD385C21E}" type="slidenum">
              <a:rPr lang="en-US" smtClean="0"/>
              <a:t>12</a:t>
            </a:fld>
            <a:endParaRPr lang="en-US" dirty="0"/>
          </a:p>
        </p:txBody>
      </p:sp>
    </p:spTree>
    <p:extLst>
      <p:ext uri="{BB962C8B-B14F-4D97-AF65-F5344CB8AC3E}">
        <p14:creationId xmlns:p14="http://schemas.microsoft.com/office/powerpoint/2010/main" val="321831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8FFCD-7802-6C59-D4EB-01B71A972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CAD1E-5C6F-F0B5-9888-1DA9517343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AADCBE-02E7-7B7A-2C8F-7DE6B104BF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C2A1CE-CA21-25D3-CC44-605493202934}"/>
              </a:ext>
            </a:extLst>
          </p:cNvPr>
          <p:cNvSpPr>
            <a:spLocks noGrp="1"/>
          </p:cNvSpPr>
          <p:nvPr>
            <p:ph type="sldNum" sz="quarter" idx="5"/>
          </p:nvPr>
        </p:nvSpPr>
        <p:spPr/>
        <p:txBody>
          <a:bodyPr/>
          <a:lstStyle/>
          <a:p>
            <a:fld id="{DEF75CB5-5666-5049-9AE0-38EFD385C21E}" type="slidenum">
              <a:rPr lang="en-US" smtClean="0"/>
              <a:t>13</a:t>
            </a:fld>
            <a:endParaRPr lang="en-US" dirty="0"/>
          </a:p>
        </p:txBody>
      </p:sp>
    </p:spTree>
    <p:extLst>
      <p:ext uri="{BB962C8B-B14F-4D97-AF65-F5344CB8AC3E}">
        <p14:creationId xmlns:p14="http://schemas.microsoft.com/office/powerpoint/2010/main" val="416419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28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60069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01972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75155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0572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24355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5564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84527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46494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70" y="579120"/>
            <a:ext cx="11548261" cy="2733306"/>
          </a:xfrm>
        </p:spPr>
        <p:txBody>
          <a:bodyPr anchor="b">
            <a:noAutofit/>
          </a:bodyPr>
          <a:lstStyle>
            <a:lvl1pPr algn="ctr">
              <a:defRPr sz="2400" cap="all" spc="225"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70" y="3484617"/>
            <a:ext cx="11562303" cy="2387865"/>
          </a:xfrm>
        </p:spPr>
        <p:txBody>
          <a:bodyPr>
            <a:noAutofit/>
          </a:bodyPr>
          <a:lstStyle>
            <a:lvl1pPr marL="0" indent="0" algn="ctr">
              <a:buNone/>
              <a:defRPr sz="4500" b="0" i="0" cap="all" spc="450" baseline="0">
                <a:solidFill>
                  <a:schemeClr val="accent3">
                    <a:lumMod val="75000"/>
                  </a:schemeClr>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24853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1" y="304801"/>
            <a:ext cx="12191999" cy="3215641"/>
          </a:xfrm>
        </p:spPr>
        <p:txBody>
          <a:bodyPr lIns="0" rIns="0" bIns="0" anchor="b" anchorCtr="0">
            <a:noAutofit/>
          </a:bodyPr>
          <a:lstStyle>
            <a:lvl1pPr algn="ctr">
              <a:defRPr sz="4500" kern="1200" cap="all" spc="225"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4" y="3670628"/>
            <a:ext cx="12191997" cy="2577772"/>
          </a:xfrm>
        </p:spPr>
        <p:txBody>
          <a:bodyPr>
            <a:noAutofit/>
          </a:bodyPr>
          <a:lstStyle>
            <a:lvl1pPr marL="0" indent="0" algn="ctr">
              <a:buNone/>
              <a:defRPr sz="2400" b="0" i="0" cap="all" spc="450" baseline="0">
                <a:solidFill>
                  <a:schemeClr val="accent3"/>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7585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2"/>
            <a:ext cx="12191995" cy="3215641"/>
          </a:xfrm>
        </p:spPr>
        <p:txBody>
          <a:bodyPr lIns="0" rIns="0" bIns="0" anchor="ctr" anchorCtr="0">
            <a:noAutofit/>
          </a:bodyPr>
          <a:lstStyle>
            <a:lvl1pPr algn="ctr">
              <a:defRPr sz="4500" kern="1200" cap="all" spc="225"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1"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val="0"/>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2" y="365125"/>
            <a:ext cx="4466503" cy="1936866"/>
          </a:xfrm>
        </p:spPr>
        <p:txBody>
          <a:bodyPr anchor="b"/>
          <a:lstStyle>
            <a:lvl1pPr>
              <a:defRPr sz="24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3"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50"/>
            <a:ext cx="4466504" cy="3405187"/>
          </a:xfrm>
        </p:spPr>
        <p:txBody>
          <a:bodyPr/>
          <a:lstStyle>
            <a:lvl1pPr>
              <a:lnSpc>
                <a:spcPct val="120000"/>
              </a:lnSpc>
              <a:spcBef>
                <a:spcPts val="750"/>
              </a:spcBef>
              <a:spcAft>
                <a:spcPts val="450"/>
              </a:spcAft>
              <a:defRPr sz="1350">
                <a:solidFill>
                  <a:schemeClr val="bg1"/>
                </a:solidFill>
                <a:latin typeface="+mn-lt"/>
              </a:defRPr>
            </a:lvl1pPr>
            <a:lvl2pPr>
              <a:lnSpc>
                <a:spcPct val="120000"/>
              </a:lnSpc>
              <a:spcBef>
                <a:spcPts val="750"/>
              </a:spcBef>
              <a:spcAft>
                <a:spcPts val="450"/>
              </a:spcAft>
              <a:defRPr sz="1200">
                <a:solidFill>
                  <a:schemeClr val="bg1"/>
                </a:solidFill>
                <a:latin typeface="+mn-lt"/>
              </a:defRPr>
            </a:lvl2pPr>
            <a:lvl3pPr>
              <a:lnSpc>
                <a:spcPct val="120000"/>
              </a:lnSpc>
              <a:spcBef>
                <a:spcPts val="750"/>
              </a:spcBef>
              <a:spcAft>
                <a:spcPts val="450"/>
              </a:spcAft>
              <a:defRPr sz="1050">
                <a:solidFill>
                  <a:schemeClr val="bg1"/>
                </a:solidFill>
                <a:latin typeface="+mn-lt"/>
              </a:defRPr>
            </a:lvl3pPr>
            <a:lvl4pPr>
              <a:lnSpc>
                <a:spcPct val="120000"/>
              </a:lnSpc>
              <a:spcBef>
                <a:spcPts val="750"/>
              </a:spcBef>
              <a:spcAft>
                <a:spcPts val="450"/>
              </a:spcAft>
              <a:defRPr sz="900">
                <a:solidFill>
                  <a:schemeClr val="bg1"/>
                </a:solidFill>
                <a:latin typeface="+mn-lt"/>
              </a:defRPr>
            </a:lvl4pPr>
            <a:lvl5pPr>
              <a:lnSpc>
                <a:spcPct val="120000"/>
              </a:lnSpc>
              <a:spcBef>
                <a:spcPts val="750"/>
              </a:spcBef>
              <a:spcAft>
                <a:spcPts val="450"/>
              </a:spcAft>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3"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1" cy="2785158"/>
          </a:xfrm>
        </p:spPr>
        <p:txBody>
          <a:bodyPr anchor="b">
            <a:noAutofit/>
          </a:bodyPr>
          <a:lstStyle>
            <a:lvl1pPr algn="l">
              <a:defRPr sz="1800" cap="all" spc="225"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1" y="3484617"/>
            <a:ext cx="4958081" cy="2387865"/>
          </a:xfrm>
        </p:spPr>
        <p:txBody>
          <a:bodyPr>
            <a:noAutofit/>
          </a:bodyPr>
          <a:lstStyle>
            <a:lvl1pPr marL="0" indent="0" algn="l">
              <a:buNone/>
              <a:defRPr sz="2400" b="0" i="0" cap="all" spc="450" baseline="0">
                <a:solidFill>
                  <a:schemeClr val="accent3">
                    <a:lumMod val="75000"/>
                  </a:schemeClr>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9" y="336550"/>
            <a:ext cx="5322887" cy="6184900"/>
          </a:xfrm>
        </p:spPr>
        <p:txBody>
          <a:bodyPr/>
          <a:lstStyle>
            <a:lvl1pPr algn="ctr">
              <a:defRPr sz="15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8321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_Title and 2 column">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41"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70"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2"/>
            <a:ext cx="7420819" cy="3676649"/>
          </a:xfrm>
        </p:spPr>
        <p:txBody>
          <a:bodyPr/>
          <a:lstStyle>
            <a:lvl1pPr marL="214313" indent="-214313">
              <a:lnSpc>
                <a:spcPct val="120000"/>
              </a:lnSpc>
              <a:spcBef>
                <a:spcPts val="750"/>
              </a:spcBef>
              <a:spcAft>
                <a:spcPts val="450"/>
              </a:spcAft>
              <a:buClr>
                <a:schemeClr val="accent3"/>
              </a:buClr>
              <a:buFont typeface="Arial" panose="020B0604020202020204" pitchFamily="34" charset="0"/>
              <a:buChar char="•"/>
              <a:defRPr sz="1350">
                <a:solidFill>
                  <a:schemeClr val="bg1"/>
                </a:solidFill>
                <a:latin typeface="+mn-lt"/>
              </a:defRPr>
            </a:lvl1pPr>
            <a:lvl2pPr marL="600075" indent="-257175">
              <a:lnSpc>
                <a:spcPct val="120000"/>
              </a:lnSpc>
              <a:spcBef>
                <a:spcPts val="750"/>
              </a:spcBef>
              <a:spcAft>
                <a:spcPts val="450"/>
              </a:spcAft>
              <a:buClr>
                <a:schemeClr val="accent3"/>
              </a:buClr>
              <a:buFont typeface="Arial" panose="020B0604020202020204" pitchFamily="34" charset="0"/>
              <a:buChar char="•"/>
              <a:defRPr sz="1200">
                <a:solidFill>
                  <a:schemeClr val="bg1"/>
                </a:solidFill>
                <a:latin typeface="+mn-lt"/>
              </a:defRPr>
            </a:lvl2pPr>
            <a:lvl3pPr marL="942975" indent="-257175">
              <a:lnSpc>
                <a:spcPct val="120000"/>
              </a:lnSpc>
              <a:spcBef>
                <a:spcPts val="750"/>
              </a:spcBef>
              <a:spcAft>
                <a:spcPts val="450"/>
              </a:spcAft>
              <a:buClr>
                <a:schemeClr val="accent3"/>
              </a:buClr>
              <a:buFont typeface="Arial" panose="020B0604020202020204" pitchFamily="34" charset="0"/>
              <a:buChar char="•"/>
              <a:defRPr sz="1050">
                <a:solidFill>
                  <a:schemeClr val="bg1"/>
                </a:solidFill>
                <a:latin typeface="+mn-lt"/>
              </a:defRPr>
            </a:lvl3pPr>
            <a:lvl4pPr marL="1243013" indent="-214313">
              <a:lnSpc>
                <a:spcPct val="120000"/>
              </a:lnSpc>
              <a:spcBef>
                <a:spcPts val="750"/>
              </a:spcBef>
              <a:spcAft>
                <a:spcPts val="450"/>
              </a:spcAft>
              <a:buClr>
                <a:schemeClr val="accent3"/>
              </a:buClr>
              <a:buFont typeface="Arial" panose="020B0604020202020204" pitchFamily="34" charset="0"/>
              <a:buChar char="•"/>
              <a:defRPr sz="900">
                <a:solidFill>
                  <a:schemeClr val="bg1"/>
                </a:solidFill>
                <a:latin typeface="+mn-lt"/>
              </a:defRPr>
            </a:lvl4pPr>
            <a:lvl5pPr marL="1585913" indent="-214313">
              <a:lnSpc>
                <a:spcPct val="120000"/>
              </a:lnSpc>
              <a:spcBef>
                <a:spcPts val="750"/>
              </a:spcBef>
              <a:spcAft>
                <a:spcPts val="450"/>
              </a:spcAft>
              <a:buClr>
                <a:schemeClr val="accent3"/>
              </a:buClr>
              <a:buFont typeface="Arial" panose="020B0604020202020204" pitchFamily="34" charset="0"/>
              <a:buChar char="•"/>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02802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nd 2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4"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9" y="264162"/>
            <a:ext cx="6327105" cy="3373973"/>
          </a:xfrm>
        </p:spPr>
        <p:txBody>
          <a:bodyPr anchor="b"/>
          <a:lstStyle>
            <a:lvl1pPr algn="ctr">
              <a:defRPr sz="2400" cap="all" spc="45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9" y="3962137"/>
            <a:ext cx="6327105" cy="2653771"/>
          </a:xfrm>
        </p:spPr>
        <p:txBody>
          <a:bodyPr>
            <a:noAutofit/>
          </a:bodyPr>
          <a:lstStyle>
            <a:lvl1pPr marL="0" indent="0" algn="ctr">
              <a:buNone/>
              <a:defRPr sz="1350" b="0" i="0" cap="all" spc="225" baseline="0">
                <a:solidFill>
                  <a:schemeClr val="bg1"/>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Title and 2 colum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1" cy="1616904"/>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1" y="2474813"/>
            <a:ext cx="4015099" cy="3528397"/>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3"/>
            <a:ext cx="4227332" cy="3528397"/>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7582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8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1" y="4210021"/>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9" y="2465541"/>
            <a:ext cx="3774587" cy="3723753"/>
          </a:xfrm>
        </p:spPr>
        <p:txBody>
          <a:bodyPr/>
          <a:lstStyle>
            <a:lvl1pPr marL="257175" indent="-257175">
              <a:lnSpc>
                <a:spcPct val="120000"/>
              </a:lnSpc>
              <a:spcBef>
                <a:spcPts val="750"/>
              </a:spcBef>
              <a:buClr>
                <a:schemeClr val="accent3">
                  <a:lumMod val="75000"/>
                </a:schemeClr>
              </a:buClr>
              <a:buFont typeface="+mj-lt"/>
              <a:buAutoNum type="arabicPeriod"/>
              <a:defRPr sz="1350" spc="0" baseline="0">
                <a:solidFill>
                  <a:schemeClr val="bg1"/>
                </a:solidFill>
                <a:latin typeface="+mn-lt"/>
              </a:defRPr>
            </a:lvl1pPr>
            <a:lvl2pPr marL="469773" indent="-257175">
              <a:lnSpc>
                <a:spcPct val="120000"/>
              </a:lnSpc>
              <a:spcBef>
                <a:spcPts val="750"/>
              </a:spcBef>
              <a:buClr>
                <a:schemeClr val="accent3">
                  <a:lumMod val="75000"/>
                </a:schemeClr>
              </a:buClr>
              <a:buFont typeface="+mj-lt"/>
              <a:buAutoNum type="alphaLcPeriod"/>
              <a:defRPr sz="1350" spc="0">
                <a:solidFill>
                  <a:schemeClr val="bg1"/>
                </a:solidFill>
                <a:latin typeface="+mn-lt"/>
              </a:defRPr>
            </a:lvl2pPr>
            <a:lvl3pPr marL="689229" indent="-257175">
              <a:lnSpc>
                <a:spcPct val="120000"/>
              </a:lnSpc>
              <a:spcBef>
                <a:spcPts val="750"/>
              </a:spcBef>
              <a:buClr>
                <a:schemeClr val="accent3">
                  <a:lumMod val="75000"/>
                </a:schemeClr>
              </a:buClr>
              <a:buFont typeface="+mj-lt"/>
              <a:buAutoNum type="arabicParenR"/>
              <a:defRPr sz="1350" spc="0">
                <a:solidFill>
                  <a:schemeClr val="bg1"/>
                </a:solidFill>
                <a:latin typeface="+mn-lt"/>
              </a:defRPr>
            </a:lvl3pPr>
            <a:lvl4pPr marL="906971" indent="-257175">
              <a:lnSpc>
                <a:spcPct val="120000"/>
              </a:lnSpc>
              <a:spcBef>
                <a:spcPts val="750"/>
              </a:spcBef>
              <a:buClr>
                <a:schemeClr val="accent3">
                  <a:lumMod val="75000"/>
                </a:schemeClr>
              </a:buClr>
              <a:buFont typeface="+mj-lt"/>
              <a:buAutoNum type="alphaLcParenR"/>
              <a:defRPr sz="135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41"/>
            <a:ext cx="6315069" cy="3723753"/>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2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30"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3" cy="220370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1" y="336550"/>
            <a:ext cx="5303640" cy="6184900"/>
          </a:xfrm>
        </p:spPr>
        <p:txBody>
          <a:bodyPr/>
          <a:lstStyle>
            <a:lvl1pPr algn="ctr">
              <a:defRPr sz="15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9"/>
            <a:ext cx="4371560" cy="3022201"/>
          </a:xfrm>
        </p:spPr>
        <p:txBody>
          <a:bodyPr/>
          <a:lstStyle>
            <a:lvl1pPr marL="0" indent="0">
              <a:lnSpc>
                <a:spcPct val="120000"/>
              </a:lnSpc>
              <a:spcBef>
                <a:spcPts val="750"/>
              </a:spcBef>
              <a:spcAft>
                <a:spcPts val="450"/>
              </a:spcAft>
              <a:buClr>
                <a:schemeClr val="accent6"/>
              </a:buClr>
              <a:buFont typeface="Arial" panose="020B0604020202020204" pitchFamily="34" charset="0"/>
              <a:buNone/>
              <a:defRPr sz="1350" spc="0" baseline="0">
                <a:solidFill>
                  <a:schemeClr val="bg1"/>
                </a:solidFill>
                <a:latin typeface="+mn-lt"/>
              </a:defRPr>
            </a:lvl1pPr>
            <a:lvl2pPr marL="426911" indent="-214313">
              <a:lnSpc>
                <a:spcPct val="120000"/>
              </a:lnSpc>
              <a:spcBef>
                <a:spcPts val="750"/>
              </a:spcBef>
              <a:spcAft>
                <a:spcPts val="450"/>
              </a:spcAft>
              <a:buClr>
                <a:schemeClr val="accent3"/>
              </a:buClr>
              <a:buFont typeface="Arial" panose="020B0604020202020204" pitchFamily="34" charset="0"/>
              <a:buChar char="•"/>
              <a:defRPr sz="1350" spc="0"/>
            </a:lvl2pPr>
            <a:lvl3pPr marL="646367" indent="-214313">
              <a:lnSpc>
                <a:spcPct val="120000"/>
              </a:lnSpc>
              <a:spcBef>
                <a:spcPts val="750"/>
              </a:spcBef>
              <a:spcAft>
                <a:spcPts val="450"/>
              </a:spcAft>
              <a:buClr>
                <a:schemeClr val="accent3"/>
              </a:buClr>
              <a:buFont typeface="Arial" panose="020B0604020202020204" pitchFamily="34" charset="0"/>
              <a:buChar char="•"/>
              <a:defRPr sz="1350" spc="0"/>
            </a:lvl3pPr>
            <a:lvl4pPr marL="864108" indent="-214313">
              <a:lnSpc>
                <a:spcPct val="120000"/>
              </a:lnSpc>
              <a:spcBef>
                <a:spcPts val="750"/>
              </a:spcBef>
              <a:spcAft>
                <a:spcPts val="450"/>
              </a:spcAft>
              <a:buClr>
                <a:schemeClr val="accent3"/>
              </a:buClr>
              <a:buFont typeface="Arial" panose="020B0604020202020204" pitchFamily="34" charset="0"/>
              <a:buChar cha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8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2"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1" cy="2202350"/>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7" y="3078482"/>
            <a:ext cx="3108193" cy="3047997"/>
          </a:xfrm>
        </p:spPr>
        <p:txBody>
          <a:bodyPr/>
          <a:lstStyle>
            <a:lvl1pPr marL="0" indent="0">
              <a:lnSpc>
                <a:spcPct val="120000"/>
              </a:lnSpc>
              <a:spcBef>
                <a:spcPts val="750"/>
              </a:spcBef>
              <a:spcAft>
                <a:spcPts val="450"/>
              </a:spcAft>
              <a:buClr>
                <a:schemeClr val="accent6"/>
              </a:buClr>
              <a:buFont typeface="Arial" panose="020B0604020202020204" pitchFamily="34" charset="0"/>
              <a:buNone/>
              <a:defRPr sz="1350" spc="0" baseline="0">
                <a:solidFill>
                  <a:schemeClr val="bg1"/>
                </a:solidFill>
                <a:latin typeface="+mn-lt"/>
              </a:defRPr>
            </a:lvl1pPr>
            <a:lvl2pPr marL="426911" indent="-214313">
              <a:lnSpc>
                <a:spcPct val="120000"/>
              </a:lnSpc>
              <a:spcBef>
                <a:spcPts val="750"/>
              </a:spcBef>
              <a:spcAft>
                <a:spcPts val="450"/>
              </a:spcAft>
              <a:buClr>
                <a:schemeClr val="accent3"/>
              </a:buClr>
              <a:buFont typeface="Arial" panose="020B0604020202020204" pitchFamily="34" charset="0"/>
              <a:buChar char="•"/>
              <a:defRPr sz="1350" spc="0"/>
            </a:lvl2pPr>
            <a:lvl3pPr marL="646367" indent="-214313">
              <a:lnSpc>
                <a:spcPct val="120000"/>
              </a:lnSpc>
              <a:spcBef>
                <a:spcPts val="750"/>
              </a:spcBef>
              <a:spcAft>
                <a:spcPts val="450"/>
              </a:spcAft>
              <a:buClr>
                <a:schemeClr val="accent3"/>
              </a:buClr>
              <a:buFont typeface="Arial" panose="020B0604020202020204" pitchFamily="34" charset="0"/>
              <a:buChar char="•"/>
              <a:defRPr sz="1350" spc="0"/>
            </a:lvl3pPr>
            <a:lvl4pPr marL="864108" indent="-214313">
              <a:lnSpc>
                <a:spcPct val="120000"/>
              </a:lnSpc>
              <a:spcBef>
                <a:spcPts val="750"/>
              </a:spcBef>
              <a:spcAft>
                <a:spcPts val="450"/>
              </a:spcAft>
              <a:buClr>
                <a:schemeClr val="accent3"/>
              </a:buClr>
              <a:buFont typeface="Arial" panose="020B0604020202020204" pitchFamily="34" charset="0"/>
              <a:buChar cha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5"/>
            <a:ext cx="6705600" cy="6048375"/>
          </a:xfrm>
        </p:spPr>
        <p:txBody>
          <a:bodyPr/>
          <a:lstStyle>
            <a:lvl1pPr>
              <a:defRPr sz="18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Tree>
    <p:extLst>
      <p:ext uri="{BB962C8B-B14F-4D97-AF65-F5344CB8AC3E}">
        <p14:creationId xmlns:p14="http://schemas.microsoft.com/office/powerpoint/2010/main" val="390721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2"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4" y="433906"/>
            <a:ext cx="10515601" cy="132746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1" y="2465537"/>
            <a:ext cx="7303539" cy="3427265"/>
          </a:xfrm>
        </p:spPr>
        <p:txBody>
          <a:bodyPr/>
          <a:lstStyle>
            <a:lvl1pPr marL="212598" indent="-212598">
              <a:lnSpc>
                <a:spcPct val="120000"/>
              </a:lnSpc>
              <a:spcBef>
                <a:spcPts val="750"/>
              </a:spcBef>
              <a:buClr>
                <a:schemeClr val="accent3"/>
              </a:buClr>
              <a:buFont typeface="Arial" panose="020B0604020202020204" pitchFamily="34" charset="0"/>
              <a:buChar char="•"/>
              <a:defRPr sz="1350" spc="0" baseline="0">
                <a:solidFill>
                  <a:schemeClr val="bg1"/>
                </a:solidFill>
                <a:latin typeface="+mn-lt"/>
              </a:defRPr>
            </a:lvl1pPr>
            <a:lvl2pPr marL="425196" indent="-212598">
              <a:lnSpc>
                <a:spcPct val="120000"/>
              </a:lnSpc>
              <a:spcBef>
                <a:spcPts val="375"/>
              </a:spcBef>
              <a:buClr>
                <a:schemeClr val="accent3"/>
              </a:buClr>
              <a:defRPr sz="1350" spc="0"/>
            </a:lvl2pPr>
            <a:lvl3pPr marL="644652" indent="-212598">
              <a:lnSpc>
                <a:spcPct val="120000"/>
              </a:lnSpc>
              <a:spcBef>
                <a:spcPts val="375"/>
              </a:spcBef>
              <a:buClr>
                <a:schemeClr val="accent3"/>
              </a:buClr>
              <a:defRPr sz="1350" spc="0"/>
            </a:lvl3pPr>
            <a:lvl4pPr marL="864108">
              <a:lnSpc>
                <a:spcPct val="120000"/>
              </a:lnSpc>
              <a:spcBef>
                <a:spcPts val="375"/>
              </a:spcBef>
              <a:buClr>
                <a:schemeClr val="accent3"/>
              </a:buCl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1" y="2465388"/>
            <a:ext cx="2856865" cy="3427412"/>
          </a:xfrm>
        </p:spPr>
        <p:txBody>
          <a:bodyPr/>
          <a:lstStyle>
            <a:lvl1pPr marL="0" indent="0">
              <a:lnSpc>
                <a:spcPct val="120000"/>
              </a:lnSpc>
              <a:spcBef>
                <a:spcPts val="750"/>
              </a:spcBef>
              <a:buFont typeface="Arial" panose="020B0604020202020204" pitchFamily="34" charset="0"/>
              <a:buNone/>
              <a:defRPr sz="1350">
                <a:solidFill>
                  <a:schemeClr val="bg1"/>
                </a:solidFill>
                <a:latin typeface="+mn-lt"/>
              </a:defRPr>
            </a:lvl1pPr>
            <a:lvl2pPr marL="342900" indent="0">
              <a:lnSpc>
                <a:spcPct val="120000"/>
              </a:lnSpc>
              <a:spcBef>
                <a:spcPts val="750"/>
              </a:spcBef>
              <a:buNone/>
              <a:defRPr sz="1200">
                <a:solidFill>
                  <a:schemeClr val="bg1"/>
                </a:solidFill>
                <a:latin typeface="+mn-lt"/>
              </a:defRPr>
            </a:lvl2pPr>
            <a:lvl3pPr marL="685800" indent="0">
              <a:lnSpc>
                <a:spcPct val="120000"/>
              </a:lnSpc>
              <a:spcBef>
                <a:spcPts val="750"/>
              </a:spcBef>
              <a:buNone/>
              <a:defRPr sz="1050">
                <a:solidFill>
                  <a:schemeClr val="bg1"/>
                </a:solidFill>
                <a:latin typeface="+mn-lt"/>
              </a:defRPr>
            </a:lvl3pPr>
            <a:lvl4pPr marL="1028700" indent="0">
              <a:lnSpc>
                <a:spcPct val="120000"/>
              </a:lnSpc>
              <a:spcBef>
                <a:spcPts val="750"/>
              </a:spcBef>
              <a:buNone/>
              <a:defRPr sz="900">
                <a:solidFill>
                  <a:schemeClr val="bg1"/>
                </a:solidFill>
                <a:latin typeface="+mn-lt"/>
              </a:defRPr>
            </a:lvl4pPr>
            <a:lvl5pPr marL="1371600" indent="0">
              <a:lnSpc>
                <a:spcPct val="120000"/>
              </a:lnSpc>
              <a:spcBef>
                <a:spcPts val="750"/>
              </a:spcBef>
              <a:buNone/>
              <a:defRPr sz="9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24561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0814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40"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2" y="643844"/>
            <a:ext cx="10515601" cy="1140849"/>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18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54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4" y="4138"/>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5" cy="2203704"/>
          </a:xfrm>
        </p:spPr>
        <p:txBody>
          <a:bodyPr anchor="b">
            <a:noAutofit/>
          </a:bodyPr>
          <a:lstStyle>
            <a:lvl1pPr>
              <a:defRPr sz="24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49" y="3079121"/>
            <a:ext cx="4413251" cy="2752725"/>
          </a:xfrm>
        </p:spPr>
        <p:txBody>
          <a:bodyPr/>
          <a:lstStyle>
            <a:lvl1pPr>
              <a:lnSpc>
                <a:spcPct val="120000"/>
              </a:lnSpc>
              <a:spcBef>
                <a:spcPts val="750"/>
              </a:spcBef>
              <a:defRPr sz="1350">
                <a:solidFill>
                  <a:schemeClr val="bg1"/>
                </a:solidFill>
                <a:latin typeface="+mn-lt"/>
              </a:defRPr>
            </a:lvl1pPr>
            <a:lvl2pPr>
              <a:lnSpc>
                <a:spcPct val="120000"/>
              </a:lnSpc>
              <a:spcBef>
                <a:spcPts val="750"/>
              </a:spcBef>
              <a:buClr>
                <a:schemeClr val="accent3"/>
              </a:buClr>
              <a:defRPr sz="1200">
                <a:solidFill>
                  <a:schemeClr val="bg1"/>
                </a:solidFill>
                <a:latin typeface="+mn-lt"/>
              </a:defRPr>
            </a:lvl2pPr>
            <a:lvl3pPr>
              <a:lnSpc>
                <a:spcPct val="120000"/>
              </a:lnSpc>
              <a:spcBef>
                <a:spcPts val="750"/>
              </a:spcBef>
              <a:buClr>
                <a:schemeClr val="accent3"/>
              </a:buClr>
              <a:defRPr sz="1050">
                <a:solidFill>
                  <a:schemeClr val="bg1"/>
                </a:solidFill>
                <a:latin typeface="+mn-lt"/>
              </a:defRPr>
            </a:lvl3pPr>
            <a:lvl4pPr>
              <a:lnSpc>
                <a:spcPct val="120000"/>
              </a:lnSpc>
              <a:spcBef>
                <a:spcPts val="750"/>
              </a:spcBef>
              <a:buClr>
                <a:schemeClr val="accent3"/>
              </a:buClr>
              <a:defRPr sz="900">
                <a:solidFill>
                  <a:schemeClr val="bg1"/>
                </a:solidFill>
                <a:latin typeface="+mn-lt"/>
              </a:defRPr>
            </a:lvl4pPr>
            <a:lvl5pPr>
              <a:lnSpc>
                <a:spcPct val="120000"/>
              </a:lnSpc>
              <a:spcBef>
                <a:spcPts val="750"/>
              </a:spcBef>
              <a:buClr>
                <a:schemeClr val="accent3"/>
              </a:buClr>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3"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6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20339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61743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2684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0810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1714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6" name="Picture 5">
            <a:extLst>
              <a:ext uri="{FF2B5EF4-FFF2-40B4-BE49-F238E27FC236}">
                <a16:creationId xmlns:a16="http://schemas.microsoft.com/office/drawing/2014/main" id="{6129A5E4-73CE-17B2-F15A-7E7F79734A8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Tree>
    <p:extLst>
      <p:ext uri="{BB962C8B-B14F-4D97-AF65-F5344CB8AC3E}">
        <p14:creationId xmlns:p14="http://schemas.microsoft.com/office/powerpoint/2010/main" val="178787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0082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5161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6388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46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0316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5588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41809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40982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13822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4766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880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02715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70" y="579120"/>
            <a:ext cx="11548261" cy="2733306"/>
          </a:xfrm>
        </p:spPr>
        <p:txBody>
          <a:bodyPr anchor="b">
            <a:noAutofit/>
          </a:bodyPr>
          <a:lstStyle>
            <a:lvl1pPr algn="ctr">
              <a:defRPr sz="2400" cap="all" spc="225"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70" y="3484617"/>
            <a:ext cx="11562303" cy="2387865"/>
          </a:xfrm>
        </p:spPr>
        <p:txBody>
          <a:bodyPr>
            <a:noAutofit/>
          </a:bodyPr>
          <a:lstStyle>
            <a:lvl1pPr marL="0" indent="0" algn="ctr">
              <a:buNone/>
              <a:defRPr sz="4500" b="0" i="0" cap="all" spc="450" baseline="0">
                <a:solidFill>
                  <a:schemeClr val="accent3">
                    <a:lumMod val="75000"/>
                  </a:schemeClr>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6690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879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1" y="304801"/>
            <a:ext cx="12191999" cy="3215641"/>
          </a:xfrm>
        </p:spPr>
        <p:txBody>
          <a:bodyPr lIns="0" rIns="0" bIns="0" anchor="b" anchorCtr="0">
            <a:noAutofit/>
          </a:bodyPr>
          <a:lstStyle>
            <a:lvl1pPr algn="ctr">
              <a:defRPr sz="4500" kern="1200" cap="all" spc="225"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4" y="3670628"/>
            <a:ext cx="12191997" cy="2577772"/>
          </a:xfrm>
        </p:spPr>
        <p:txBody>
          <a:bodyPr>
            <a:noAutofit/>
          </a:bodyPr>
          <a:lstStyle>
            <a:lvl1pPr marL="0" indent="0" algn="ctr">
              <a:buNone/>
              <a:defRPr sz="2400" b="0" i="0" cap="all" spc="450" baseline="0">
                <a:solidFill>
                  <a:schemeClr val="accent3"/>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16055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2"/>
            <a:ext cx="12191995" cy="3215641"/>
          </a:xfrm>
        </p:spPr>
        <p:txBody>
          <a:bodyPr lIns="0" rIns="0" bIns="0" anchor="ctr" anchorCtr="0">
            <a:noAutofit/>
          </a:bodyPr>
          <a:lstStyle>
            <a:lvl1pPr algn="ctr">
              <a:defRPr sz="4500" kern="1200" cap="all" spc="225"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92987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1"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val="0"/>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2" y="365125"/>
            <a:ext cx="4466503" cy="1936866"/>
          </a:xfrm>
        </p:spPr>
        <p:txBody>
          <a:bodyPr anchor="b"/>
          <a:lstStyle>
            <a:lvl1pPr>
              <a:defRPr sz="24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3"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50"/>
            <a:ext cx="4466504" cy="3405187"/>
          </a:xfrm>
        </p:spPr>
        <p:txBody>
          <a:bodyPr/>
          <a:lstStyle>
            <a:lvl1pPr>
              <a:lnSpc>
                <a:spcPct val="120000"/>
              </a:lnSpc>
              <a:spcBef>
                <a:spcPts val="750"/>
              </a:spcBef>
              <a:spcAft>
                <a:spcPts val="450"/>
              </a:spcAft>
              <a:defRPr sz="1350">
                <a:solidFill>
                  <a:schemeClr val="bg1"/>
                </a:solidFill>
                <a:latin typeface="+mn-lt"/>
              </a:defRPr>
            </a:lvl1pPr>
            <a:lvl2pPr>
              <a:lnSpc>
                <a:spcPct val="120000"/>
              </a:lnSpc>
              <a:spcBef>
                <a:spcPts val="750"/>
              </a:spcBef>
              <a:spcAft>
                <a:spcPts val="450"/>
              </a:spcAft>
              <a:defRPr sz="1200">
                <a:solidFill>
                  <a:schemeClr val="bg1"/>
                </a:solidFill>
                <a:latin typeface="+mn-lt"/>
              </a:defRPr>
            </a:lvl2pPr>
            <a:lvl3pPr>
              <a:lnSpc>
                <a:spcPct val="120000"/>
              </a:lnSpc>
              <a:spcBef>
                <a:spcPts val="750"/>
              </a:spcBef>
              <a:spcAft>
                <a:spcPts val="450"/>
              </a:spcAft>
              <a:defRPr sz="1050">
                <a:solidFill>
                  <a:schemeClr val="bg1"/>
                </a:solidFill>
                <a:latin typeface="+mn-lt"/>
              </a:defRPr>
            </a:lvl3pPr>
            <a:lvl4pPr>
              <a:lnSpc>
                <a:spcPct val="120000"/>
              </a:lnSpc>
              <a:spcBef>
                <a:spcPts val="750"/>
              </a:spcBef>
              <a:spcAft>
                <a:spcPts val="450"/>
              </a:spcAft>
              <a:defRPr sz="900">
                <a:solidFill>
                  <a:schemeClr val="bg1"/>
                </a:solidFill>
                <a:latin typeface="+mn-lt"/>
              </a:defRPr>
            </a:lvl4pPr>
            <a:lvl5pPr>
              <a:lnSpc>
                <a:spcPct val="120000"/>
              </a:lnSpc>
              <a:spcBef>
                <a:spcPts val="750"/>
              </a:spcBef>
              <a:spcAft>
                <a:spcPts val="450"/>
              </a:spcAft>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40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3"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1" cy="2785158"/>
          </a:xfrm>
        </p:spPr>
        <p:txBody>
          <a:bodyPr anchor="b">
            <a:noAutofit/>
          </a:bodyPr>
          <a:lstStyle>
            <a:lvl1pPr algn="l">
              <a:defRPr sz="1800" cap="all" spc="225"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1" y="3484617"/>
            <a:ext cx="4958081" cy="2387865"/>
          </a:xfrm>
        </p:spPr>
        <p:txBody>
          <a:bodyPr>
            <a:noAutofit/>
          </a:bodyPr>
          <a:lstStyle>
            <a:lvl1pPr marL="0" indent="0" algn="l">
              <a:buNone/>
              <a:defRPr sz="2400" b="0" i="0" cap="all" spc="450" baseline="0">
                <a:solidFill>
                  <a:schemeClr val="accent3">
                    <a:lumMod val="75000"/>
                  </a:schemeClr>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9" y="336550"/>
            <a:ext cx="5322887" cy="6184900"/>
          </a:xfrm>
        </p:spPr>
        <p:txBody>
          <a:bodyPr/>
          <a:lstStyle>
            <a:lvl1pPr algn="ctr">
              <a:defRPr sz="15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2562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2 column">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41"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70"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2"/>
            <a:ext cx="7420819" cy="3676649"/>
          </a:xfrm>
        </p:spPr>
        <p:txBody>
          <a:bodyPr/>
          <a:lstStyle>
            <a:lvl1pPr marL="214313" indent="-214313">
              <a:lnSpc>
                <a:spcPct val="120000"/>
              </a:lnSpc>
              <a:spcBef>
                <a:spcPts val="750"/>
              </a:spcBef>
              <a:spcAft>
                <a:spcPts val="450"/>
              </a:spcAft>
              <a:buClr>
                <a:schemeClr val="accent3"/>
              </a:buClr>
              <a:buFont typeface="Arial" panose="020B0604020202020204" pitchFamily="34" charset="0"/>
              <a:buChar char="•"/>
              <a:defRPr sz="1350">
                <a:solidFill>
                  <a:schemeClr val="bg1"/>
                </a:solidFill>
                <a:latin typeface="+mn-lt"/>
              </a:defRPr>
            </a:lvl1pPr>
            <a:lvl2pPr marL="600075" indent="-257175">
              <a:lnSpc>
                <a:spcPct val="120000"/>
              </a:lnSpc>
              <a:spcBef>
                <a:spcPts val="750"/>
              </a:spcBef>
              <a:spcAft>
                <a:spcPts val="450"/>
              </a:spcAft>
              <a:buClr>
                <a:schemeClr val="accent3"/>
              </a:buClr>
              <a:buFont typeface="Arial" panose="020B0604020202020204" pitchFamily="34" charset="0"/>
              <a:buChar char="•"/>
              <a:defRPr sz="1200">
                <a:solidFill>
                  <a:schemeClr val="bg1"/>
                </a:solidFill>
                <a:latin typeface="+mn-lt"/>
              </a:defRPr>
            </a:lvl2pPr>
            <a:lvl3pPr marL="942975" indent="-257175">
              <a:lnSpc>
                <a:spcPct val="120000"/>
              </a:lnSpc>
              <a:spcBef>
                <a:spcPts val="750"/>
              </a:spcBef>
              <a:spcAft>
                <a:spcPts val="450"/>
              </a:spcAft>
              <a:buClr>
                <a:schemeClr val="accent3"/>
              </a:buClr>
              <a:buFont typeface="Arial" panose="020B0604020202020204" pitchFamily="34" charset="0"/>
              <a:buChar char="•"/>
              <a:defRPr sz="1050">
                <a:solidFill>
                  <a:schemeClr val="bg1"/>
                </a:solidFill>
                <a:latin typeface="+mn-lt"/>
              </a:defRPr>
            </a:lvl3pPr>
            <a:lvl4pPr marL="1243013" indent="-214313">
              <a:lnSpc>
                <a:spcPct val="120000"/>
              </a:lnSpc>
              <a:spcBef>
                <a:spcPts val="750"/>
              </a:spcBef>
              <a:spcAft>
                <a:spcPts val="450"/>
              </a:spcAft>
              <a:buClr>
                <a:schemeClr val="accent3"/>
              </a:buClr>
              <a:buFont typeface="Arial" panose="020B0604020202020204" pitchFamily="34" charset="0"/>
              <a:buChar char="•"/>
              <a:defRPr sz="900">
                <a:solidFill>
                  <a:schemeClr val="bg1"/>
                </a:solidFill>
                <a:latin typeface="+mn-lt"/>
              </a:defRPr>
            </a:lvl4pPr>
            <a:lvl5pPr marL="1585913" indent="-214313">
              <a:lnSpc>
                <a:spcPct val="120000"/>
              </a:lnSpc>
              <a:spcBef>
                <a:spcPts val="750"/>
              </a:spcBef>
              <a:spcAft>
                <a:spcPts val="450"/>
              </a:spcAft>
              <a:buClr>
                <a:schemeClr val="accent3"/>
              </a:buClr>
              <a:buFont typeface="Arial" panose="020B0604020202020204" pitchFamily="34" charset="0"/>
              <a:buChar char="•"/>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50060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2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4"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9" y="264162"/>
            <a:ext cx="6327105" cy="3373973"/>
          </a:xfrm>
        </p:spPr>
        <p:txBody>
          <a:bodyPr anchor="b"/>
          <a:lstStyle>
            <a:lvl1pPr algn="ctr">
              <a:defRPr sz="2400" cap="all" spc="45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9" y="3962137"/>
            <a:ext cx="6327105" cy="2653771"/>
          </a:xfrm>
        </p:spPr>
        <p:txBody>
          <a:bodyPr>
            <a:noAutofit/>
          </a:bodyPr>
          <a:lstStyle>
            <a:lvl1pPr marL="0" indent="0" algn="ctr">
              <a:buNone/>
              <a:defRPr sz="1350" b="0" i="0" cap="all" spc="225" baseline="0">
                <a:solidFill>
                  <a:schemeClr val="bg1"/>
                </a:solidFill>
                <a:latin typeface="+mj-lt"/>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98592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2 colum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1" cy="1616904"/>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1" y="2474813"/>
            <a:ext cx="4015099" cy="3528397"/>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3"/>
            <a:ext cx="4227332" cy="3528397"/>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14169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1" y="4210021"/>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9" y="2465541"/>
            <a:ext cx="3774587" cy="3723753"/>
          </a:xfrm>
        </p:spPr>
        <p:txBody>
          <a:bodyPr/>
          <a:lstStyle>
            <a:lvl1pPr marL="257175" indent="-257175">
              <a:lnSpc>
                <a:spcPct val="120000"/>
              </a:lnSpc>
              <a:spcBef>
                <a:spcPts val="750"/>
              </a:spcBef>
              <a:buClr>
                <a:schemeClr val="accent3">
                  <a:lumMod val="75000"/>
                </a:schemeClr>
              </a:buClr>
              <a:buFont typeface="+mj-lt"/>
              <a:buAutoNum type="arabicPeriod"/>
              <a:defRPr sz="1350" spc="0" baseline="0">
                <a:solidFill>
                  <a:schemeClr val="bg1"/>
                </a:solidFill>
                <a:latin typeface="+mn-lt"/>
              </a:defRPr>
            </a:lvl1pPr>
            <a:lvl2pPr marL="469773" indent="-257175">
              <a:lnSpc>
                <a:spcPct val="120000"/>
              </a:lnSpc>
              <a:spcBef>
                <a:spcPts val="750"/>
              </a:spcBef>
              <a:buClr>
                <a:schemeClr val="accent3">
                  <a:lumMod val="75000"/>
                </a:schemeClr>
              </a:buClr>
              <a:buFont typeface="+mj-lt"/>
              <a:buAutoNum type="alphaLcPeriod"/>
              <a:defRPr sz="1350" spc="0">
                <a:solidFill>
                  <a:schemeClr val="bg1"/>
                </a:solidFill>
                <a:latin typeface="+mn-lt"/>
              </a:defRPr>
            </a:lvl2pPr>
            <a:lvl3pPr marL="689229" indent="-257175">
              <a:lnSpc>
                <a:spcPct val="120000"/>
              </a:lnSpc>
              <a:spcBef>
                <a:spcPts val="750"/>
              </a:spcBef>
              <a:buClr>
                <a:schemeClr val="accent3">
                  <a:lumMod val="75000"/>
                </a:schemeClr>
              </a:buClr>
              <a:buFont typeface="+mj-lt"/>
              <a:buAutoNum type="arabicParenR"/>
              <a:defRPr sz="1350" spc="0">
                <a:solidFill>
                  <a:schemeClr val="bg1"/>
                </a:solidFill>
                <a:latin typeface="+mn-lt"/>
              </a:defRPr>
            </a:lvl3pPr>
            <a:lvl4pPr marL="906971" indent="-257175">
              <a:lnSpc>
                <a:spcPct val="120000"/>
              </a:lnSpc>
              <a:spcBef>
                <a:spcPts val="750"/>
              </a:spcBef>
              <a:buClr>
                <a:schemeClr val="accent3">
                  <a:lumMod val="75000"/>
                </a:schemeClr>
              </a:buClr>
              <a:buFont typeface="+mj-lt"/>
              <a:buAutoNum type="alphaLcParenR"/>
              <a:defRPr sz="135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41"/>
            <a:ext cx="6315069" cy="3723753"/>
          </a:xfrm>
        </p:spPr>
        <p:txBody>
          <a:bodyPr/>
          <a:lstStyle>
            <a:lvl1pPr marL="0" indent="0">
              <a:lnSpc>
                <a:spcPct val="120000"/>
              </a:lnSpc>
              <a:spcBef>
                <a:spcPts val="750"/>
              </a:spcBef>
              <a:buClr>
                <a:schemeClr val="accent6"/>
              </a:buClr>
              <a:buFont typeface="Arial" panose="020B0604020202020204" pitchFamily="34" charset="0"/>
              <a:buNone/>
              <a:defRPr sz="1350" spc="0" baseline="0">
                <a:solidFill>
                  <a:schemeClr val="bg1"/>
                </a:solidFill>
                <a:latin typeface="+mn-lt"/>
              </a:defRPr>
            </a:lvl1pPr>
            <a:lvl2pPr marL="212598"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2pPr>
            <a:lvl3pPr marL="425196"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3pPr>
            <a:lvl4pPr marL="644652" indent="-214313">
              <a:lnSpc>
                <a:spcPct val="120000"/>
              </a:lnSpc>
              <a:spcBef>
                <a:spcPts val="750"/>
              </a:spcBef>
              <a:buClr>
                <a:schemeClr val="accent3">
                  <a:lumMod val="75000"/>
                </a:schemeClr>
              </a:buClr>
              <a:buFont typeface="Arial" panose="020B0604020202020204" pitchFamily="34" charset="0"/>
              <a:buChar char="•"/>
              <a:defRPr sz="135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3773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30"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3" cy="220370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1" y="336550"/>
            <a:ext cx="5303640" cy="6184900"/>
          </a:xfrm>
        </p:spPr>
        <p:txBody>
          <a:bodyPr/>
          <a:lstStyle>
            <a:lvl1pPr algn="ctr">
              <a:defRPr sz="15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9"/>
            <a:ext cx="4371560" cy="3022201"/>
          </a:xfrm>
        </p:spPr>
        <p:txBody>
          <a:bodyPr/>
          <a:lstStyle>
            <a:lvl1pPr marL="0" indent="0">
              <a:lnSpc>
                <a:spcPct val="120000"/>
              </a:lnSpc>
              <a:spcBef>
                <a:spcPts val="750"/>
              </a:spcBef>
              <a:spcAft>
                <a:spcPts val="450"/>
              </a:spcAft>
              <a:buClr>
                <a:schemeClr val="accent6"/>
              </a:buClr>
              <a:buFont typeface="Arial" panose="020B0604020202020204" pitchFamily="34" charset="0"/>
              <a:buNone/>
              <a:defRPr sz="1350" spc="0" baseline="0">
                <a:solidFill>
                  <a:schemeClr val="bg1"/>
                </a:solidFill>
                <a:latin typeface="+mn-lt"/>
              </a:defRPr>
            </a:lvl1pPr>
            <a:lvl2pPr marL="426911" indent="-214313">
              <a:lnSpc>
                <a:spcPct val="120000"/>
              </a:lnSpc>
              <a:spcBef>
                <a:spcPts val="750"/>
              </a:spcBef>
              <a:spcAft>
                <a:spcPts val="450"/>
              </a:spcAft>
              <a:buClr>
                <a:schemeClr val="accent3"/>
              </a:buClr>
              <a:buFont typeface="Arial" panose="020B0604020202020204" pitchFamily="34" charset="0"/>
              <a:buChar char="•"/>
              <a:defRPr sz="1350" spc="0"/>
            </a:lvl2pPr>
            <a:lvl3pPr marL="646367" indent="-214313">
              <a:lnSpc>
                <a:spcPct val="120000"/>
              </a:lnSpc>
              <a:spcBef>
                <a:spcPts val="750"/>
              </a:spcBef>
              <a:spcAft>
                <a:spcPts val="450"/>
              </a:spcAft>
              <a:buClr>
                <a:schemeClr val="accent3"/>
              </a:buClr>
              <a:buFont typeface="Arial" panose="020B0604020202020204" pitchFamily="34" charset="0"/>
              <a:buChar char="•"/>
              <a:defRPr sz="1350" spc="0"/>
            </a:lvl3pPr>
            <a:lvl4pPr marL="864108" indent="-214313">
              <a:lnSpc>
                <a:spcPct val="120000"/>
              </a:lnSpc>
              <a:spcBef>
                <a:spcPts val="750"/>
              </a:spcBef>
              <a:spcAft>
                <a:spcPts val="450"/>
              </a:spcAft>
              <a:buClr>
                <a:schemeClr val="accent3"/>
              </a:buClr>
              <a:buFont typeface="Arial" panose="020B0604020202020204" pitchFamily="34" charset="0"/>
              <a:buChar cha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2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2"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1" cy="2202350"/>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7" y="3078482"/>
            <a:ext cx="3108193" cy="3047997"/>
          </a:xfrm>
        </p:spPr>
        <p:txBody>
          <a:bodyPr/>
          <a:lstStyle>
            <a:lvl1pPr marL="0" indent="0">
              <a:lnSpc>
                <a:spcPct val="120000"/>
              </a:lnSpc>
              <a:spcBef>
                <a:spcPts val="750"/>
              </a:spcBef>
              <a:spcAft>
                <a:spcPts val="450"/>
              </a:spcAft>
              <a:buClr>
                <a:schemeClr val="accent6"/>
              </a:buClr>
              <a:buFont typeface="Arial" panose="020B0604020202020204" pitchFamily="34" charset="0"/>
              <a:buNone/>
              <a:defRPr sz="1350" spc="0" baseline="0">
                <a:solidFill>
                  <a:schemeClr val="bg1"/>
                </a:solidFill>
                <a:latin typeface="+mn-lt"/>
              </a:defRPr>
            </a:lvl1pPr>
            <a:lvl2pPr marL="426911" indent="-214313">
              <a:lnSpc>
                <a:spcPct val="120000"/>
              </a:lnSpc>
              <a:spcBef>
                <a:spcPts val="750"/>
              </a:spcBef>
              <a:spcAft>
                <a:spcPts val="450"/>
              </a:spcAft>
              <a:buClr>
                <a:schemeClr val="accent3"/>
              </a:buClr>
              <a:buFont typeface="Arial" panose="020B0604020202020204" pitchFamily="34" charset="0"/>
              <a:buChar char="•"/>
              <a:defRPr sz="1350" spc="0"/>
            </a:lvl2pPr>
            <a:lvl3pPr marL="646367" indent="-214313">
              <a:lnSpc>
                <a:spcPct val="120000"/>
              </a:lnSpc>
              <a:spcBef>
                <a:spcPts val="750"/>
              </a:spcBef>
              <a:spcAft>
                <a:spcPts val="450"/>
              </a:spcAft>
              <a:buClr>
                <a:schemeClr val="accent3"/>
              </a:buClr>
              <a:buFont typeface="Arial" panose="020B0604020202020204" pitchFamily="34" charset="0"/>
              <a:buChar char="•"/>
              <a:defRPr sz="1350" spc="0"/>
            </a:lvl3pPr>
            <a:lvl4pPr marL="864108" indent="-214313">
              <a:lnSpc>
                <a:spcPct val="120000"/>
              </a:lnSpc>
              <a:spcBef>
                <a:spcPts val="750"/>
              </a:spcBef>
              <a:spcAft>
                <a:spcPts val="450"/>
              </a:spcAft>
              <a:buClr>
                <a:schemeClr val="accent3"/>
              </a:buClr>
              <a:buFont typeface="Arial" panose="020B0604020202020204" pitchFamily="34" charset="0"/>
              <a:buChar cha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5"/>
            <a:ext cx="6705600" cy="6048375"/>
          </a:xfrm>
        </p:spPr>
        <p:txBody>
          <a:bodyPr/>
          <a:lstStyle>
            <a:lvl1pPr>
              <a:defRPr sz="18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Tree>
    <p:extLst>
      <p:ext uri="{BB962C8B-B14F-4D97-AF65-F5344CB8AC3E}">
        <p14:creationId xmlns:p14="http://schemas.microsoft.com/office/powerpoint/2010/main" val="195393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6" name="Picture 5">
            <a:extLst>
              <a:ext uri="{FF2B5EF4-FFF2-40B4-BE49-F238E27FC236}">
                <a16:creationId xmlns:a16="http://schemas.microsoft.com/office/drawing/2014/main" id="{6129A5E4-73CE-17B2-F15A-7E7F79734A8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 y="3"/>
            <a:ext cx="12192003" cy="6857999"/>
          </a:xfrm>
          <a:prstGeom prst="rect">
            <a:avLst/>
          </a:prstGeom>
        </p:spPr>
      </p:pic>
    </p:spTree>
    <p:extLst>
      <p:ext uri="{BB962C8B-B14F-4D97-AF65-F5344CB8AC3E}">
        <p14:creationId xmlns:p14="http://schemas.microsoft.com/office/powerpoint/2010/main" val="85513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2"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4" y="433906"/>
            <a:ext cx="10515601" cy="1327464"/>
          </a:xfrm>
        </p:spPr>
        <p:txBody>
          <a:bodyPr anchor="b">
            <a:noAutofit/>
          </a:bodyPr>
          <a:lstStyle>
            <a:lvl1pPr algn="l">
              <a:defRPr sz="24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1" y="2465537"/>
            <a:ext cx="7303539" cy="3427265"/>
          </a:xfrm>
        </p:spPr>
        <p:txBody>
          <a:bodyPr/>
          <a:lstStyle>
            <a:lvl1pPr marL="212598" indent="-212598">
              <a:lnSpc>
                <a:spcPct val="120000"/>
              </a:lnSpc>
              <a:spcBef>
                <a:spcPts val="750"/>
              </a:spcBef>
              <a:buClr>
                <a:schemeClr val="accent3"/>
              </a:buClr>
              <a:buFont typeface="Arial" panose="020B0604020202020204" pitchFamily="34" charset="0"/>
              <a:buChar char="•"/>
              <a:defRPr sz="1350" spc="0" baseline="0">
                <a:solidFill>
                  <a:schemeClr val="bg1"/>
                </a:solidFill>
                <a:latin typeface="+mn-lt"/>
              </a:defRPr>
            </a:lvl1pPr>
            <a:lvl2pPr marL="425196" indent="-212598">
              <a:lnSpc>
                <a:spcPct val="120000"/>
              </a:lnSpc>
              <a:spcBef>
                <a:spcPts val="375"/>
              </a:spcBef>
              <a:buClr>
                <a:schemeClr val="accent3"/>
              </a:buClr>
              <a:defRPr sz="1350" spc="0"/>
            </a:lvl2pPr>
            <a:lvl3pPr marL="644652" indent="-212598">
              <a:lnSpc>
                <a:spcPct val="120000"/>
              </a:lnSpc>
              <a:spcBef>
                <a:spcPts val="375"/>
              </a:spcBef>
              <a:buClr>
                <a:schemeClr val="accent3"/>
              </a:buClr>
              <a:defRPr sz="1350" spc="0"/>
            </a:lvl3pPr>
            <a:lvl4pPr marL="864108">
              <a:lnSpc>
                <a:spcPct val="120000"/>
              </a:lnSpc>
              <a:spcBef>
                <a:spcPts val="375"/>
              </a:spcBef>
              <a:buClr>
                <a:schemeClr val="accent3"/>
              </a:buClr>
              <a:defRPr sz="135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1" y="2465388"/>
            <a:ext cx="2856865" cy="3427412"/>
          </a:xfrm>
        </p:spPr>
        <p:txBody>
          <a:bodyPr/>
          <a:lstStyle>
            <a:lvl1pPr marL="0" indent="0">
              <a:lnSpc>
                <a:spcPct val="120000"/>
              </a:lnSpc>
              <a:spcBef>
                <a:spcPts val="750"/>
              </a:spcBef>
              <a:buFont typeface="Arial" panose="020B0604020202020204" pitchFamily="34" charset="0"/>
              <a:buNone/>
              <a:defRPr sz="1350">
                <a:solidFill>
                  <a:schemeClr val="bg1"/>
                </a:solidFill>
                <a:latin typeface="+mn-lt"/>
              </a:defRPr>
            </a:lvl1pPr>
            <a:lvl2pPr marL="342900" indent="0">
              <a:lnSpc>
                <a:spcPct val="120000"/>
              </a:lnSpc>
              <a:spcBef>
                <a:spcPts val="750"/>
              </a:spcBef>
              <a:buNone/>
              <a:defRPr sz="1200">
                <a:solidFill>
                  <a:schemeClr val="bg1"/>
                </a:solidFill>
                <a:latin typeface="+mn-lt"/>
              </a:defRPr>
            </a:lvl2pPr>
            <a:lvl3pPr marL="685800" indent="0">
              <a:lnSpc>
                <a:spcPct val="120000"/>
              </a:lnSpc>
              <a:spcBef>
                <a:spcPts val="750"/>
              </a:spcBef>
              <a:buNone/>
              <a:defRPr sz="1050">
                <a:solidFill>
                  <a:schemeClr val="bg1"/>
                </a:solidFill>
                <a:latin typeface="+mn-lt"/>
              </a:defRPr>
            </a:lvl3pPr>
            <a:lvl4pPr marL="1028700" indent="0">
              <a:lnSpc>
                <a:spcPct val="120000"/>
              </a:lnSpc>
              <a:spcBef>
                <a:spcPts val="750"/>
              </a:spcBef>
              <a:buNone/>
              <a:defRPr sz="900">
                <a:solidFill>
                  <a:schemeClr val="bg1"/>
                </a:solidFill>
                <a:latin typeface="+mn-lt"/>
              </a:defRPr>
            </a:lvl4pPr>
            <a:lvl5pPr marL="1371600" indent="0">
              <a:lnSpc>
                <a:spcPct val="120000"/>
              </a:lnSpc>
              <a:spcBef>
                <a:spcPts val="750"/>
              </a:spcBef>
              <a:buNone/>
              <a:defRPr sz="9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36165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70" y="343816"/>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40"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2" y="643844"/>
            <a:ext cx="10515601" cy="1140849"/>
          </a:xfrm>
        </p:spPr>
        <p:txBody>
          <a:bodyPr lIns="0" anchor="b">
            <a:noAutofit/>
          </a:bodyPr>
          <a:lstStyle>
            <a:lvl1pPr algn="l">
              <a:defRPr sz="24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18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1"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9"/>
            <a:ext cx="4114800" cy="365125"/>
          </a:xfrm>
        </p:spPr>
        <p:txBody>
          <a:bodyPr>
            <a:noAutofit/>
          </a:bodyPr>
          <a:lstStyle>
            <a:lvl1pPr algn="l">
              <a:defRPr sz="9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200"/>
            <a:ext cx="27432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33429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4" y="4138"/>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5" cy="2203704"/>
          </a:xfrm>
        </p:spPr>
        <p:txBody>
          <a:bodyPr anchor="b">
            <a:noAutofit/>
          </a:bodyPr>
          <a:lstStyle>
            <a:lvl1pPr>
              <a:defRPr sz="24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49" y="3079121"/>
            <a:ext cx="4413251" cy="2752725"/>
          </a:xfrm>
        </p:spPr>
        <p:txBody>
          <a:bodyPr/>
          <a:lstStyle>
            <a:lvl1pPr>
              <a:lnSpc>
                <a:spcPct val="120000"/>
              </a:lnSpc>
              <a:spcBef>
                <a:spcPts val="750"/>
              </a:spcBef>
              <a:defRPr sz="1350">
                <a:solidFill>
                  <a:schemeClr val="bg1"/>
                </a:solidFill>
                <a:latin typeface="+mn-lt"/>
              </a:defRPr>
            </a:lvl1pPr>
            <a:lvl2pPr>
              <a:lnSpc>
                <a:spcPct val="120000"/>
              </a:lnSpc>
              <a:spcBef>
                <a:spcPts val="750"/>
              </a:spcBef>
              <a:buClr>
                <a:schemeClr val="accent3"/>
              </a:buClr>
              <a:defRPr sz="1200">
                <a:solidFill>
                  <a:schemeClr val="bg1"/>
                </a:solidFill>
                <a:latin typeface="+mn-lt"/>
              </a:defRPr>
            </a:lvl2pPr>
            <a:lvl3pPr>
              <a:lnSpc>
                <a:spcPct val="120000"/>
              </a:lnSpc>
              <a:spcBef>
                <a:spcPts val="750"/>
              </a:spcBef>
              <a:buClr>
                <a:schemeClr val="accent3"/>
              </a:buClr>
              <a:defRPr sz="1050">
                <a:solidFill>
                  <a:schemeClr val="bg1"/>
                </a:solidFill>
                <a:latin typeface="+mn-lt"/>
              </a:defRPr>
            </a:lvl3pPr>
            <a:lvl4pPr>
              <a:lnSpc>
                <a:spcPct val="120000"/>
              </a:lnSpc>
              <a:spcBef>
                <a:spcPts val="750"/>
              </a:spcBef>
              <a:buClr>
                <a:schemeClr val="accent3"/>
              </a:buClr>
              <a:defRPr sz="900">
                <a:solidFill>
                  <a:schemeClr val="bg1"/>
                </a:solidFill>
                <a:latin typeface="+mn-lt"/>
              </a:defRPr>
            </a:lvl4pPr>
            <a:lvl5pPr>
              <a:lnSpc>
                <a:spcPct val="120000"/>
              </a:lnSpc>
              <a:spcBef>
                <a:spcPts val="750"/>
              </a:spcBef>
              <a:buClr>
                <a:schemeClr val="accent3"/>
              </a:buClr>
              <a:defRPr sz="9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3"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64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40278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8208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95333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DCD03"/>
            </a:gs>
            <a:gs pos="77000">
              <a:schemeClr val="tx2">
                <a:lumMod val="75000"/>
              </a:schemeClr>
            </a:gs>
            <a:gs pos="35000">
              <a:schemeClr val="accent6">
                <a:lumMod val="50000"/>
              </a:schemeClr>
            </a:gs>
            <a:gs pos="60000">
              <a:srgbClr val="644C00"/>
            </a:gs>
            <a:gs pos="20000">
              <a:schemeClr val="accent3">
                <a:lumMod val="75000"/>
              </a:schemeClr>
            </a:gs>
            <a:gs pos="0">
              <a:srgbClr val="9E0101"/>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512710009"/>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57" r:id="rId19"/>
    <p:sldLayoutId id="2147483679" r:id="rId20"/>
    <p:sldLayoutId id="2147483669" r:id="rId21"/>
    <p:sldLayoutId id="2147483673" r:id="rId22"/>
    <p:sldLayoutId id="2147483674" r:id="rId23"/>
    <p:sldLayoutId id="2147483671" r:id="rId24"/>
    <p:sldLayoutId id="2147483675" r:id="rId25"/>
    <p:sldLayoutId id="2147483676" r:id="rId26"/>
    <p:sldLayoutId id="2147483670" r:id="rId27"/>
    <p:sldLayoutId id="2147483677" r:id="rId28"/>
    <p:sldLayoutId id="2147483678" r:id="rId29"/>
    <p:sldLayoutId id="2147483664" r:id="rId30"/>
    <p:sldLayoutId id="2147483663"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CAF04"/>
            </a:gs>
            <a:gs pos="78000">
              <a:srgbClr val="854301"/>
            </a:gs>
            <a:gs pos="31030">
              <a:schemeClr val="accent4">
                <a:lumMod val="75000"/>
              </a:schemeClr>
            </a:gs>
            <a:gs pos="61000">
              <a:srgbClr val="700500"/>
            </a:gs>
            <a:gs pos="14000">
              <a:srgbClr val="8E2302"/>
            </a:gs>
            <a:gs pos="0">
              <a:srgbClr val="FA6B00"/>
            </a:gs>
          </a:gsLst>
          <a:lin ang="12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6351221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8.jp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2.jp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4.jp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5.jp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8C_120FAC14.xml"/><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2.jp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3.tiff"/><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45.jpg"/><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9.jp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1.jp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9C_3A5D5EDB.xml"/><Relationship Id="rId7" Type="http://schemas.openxmlformats.org/officeDocument/2006/relationships/image" Target="../media/image53.tif"/><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4.jp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11.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59.JPG"/><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microsoft.com/office/2018/10/relationships/comments" Target="../comments/modernComment_1A5_15A1CB49.xml"/><Relationship Id="rId7"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61.jpg"/><Relationship Id="rId5" Type="http://schemas.openxmlformats.org/officeDocument/2006/relationships/image" Target="../media/image11.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65.jpg"/><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11.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8.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70.jpg"/><Relationship Id="rId5" Type="http://schemas.openxmlformats.org/officeDocument/2006/relationships/image" Target="../media/image11.pn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jp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74DC494-743B-4BA4-A99D-38083FEB0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A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E7C19BD-3665-4B5A-BA53-873F0D7B2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old letter with red text&#10;&#10;Description automatically generated">
            <a:extLst>
              <a:ext uri="{FF2B5EF4-FFF2-40B4-BE49-F238E27FC236}">
                <a16:creationId xmlns:a16="http://schemas.microsoft.com/office/drawing/2014/main" id="{AF932558-A761-444E-F0DB-AE37FADA4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
        <p:nvSpPr>
          <p:cNvPr id="4" name="Slide Number Placeholder 3">
            <a:extLst>
              <a:ext uri="{FF2B5EF4-FFF2-40B4-BE49-F238E27FC236}">
                <a16:creationId xmlns:a16="http://schemas.microsoft.com/office/drawing/2014/main" id="{93D58CF1-9820-5536-97C0-152A85E53862}"/>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FE024F78-56A6-7740-B68D-8D4D026EDF3F}" type="slidenum">
              <a:rPr lang="en-US">
                <a:solidFill>
                  <a:schemeClr val="bg1"/>
                </a:solidFill>
                <a:latin typeface="Corbel" panose="020B0503020204020204"/>
              </a:rPr>
              <a:pPr>
                <a:spcAft>
                  <a:spcPts val="600"/>
                </a:spcAft>
                <a:defRPr/>
              </a:pPr>
              <a:t>1</a:t>
            </a:fld>
            <a:endParaRPr lang="en-US">
              <a:solidFill>
                <a:schemeClr val="bg1"/>
              </a:solidFill>
              <a:latin typeface="Corbel" panose="020B0503020204020204"/>
            </a:endParaRPr>
          </a:p>
        </p:txBody>
      </p:sp>
    </p:spTree>
    <p:extLst>
      <p:ext uri="{BB962C8B-B14F-4D97-AF65-F5344CB8AC3E}">
        <p14:creationId xmlns:p14="http://schemas.microsoft.com/office/powerpoint/2010/main" val="6316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523EAC-CA57-6B58-11F0-92F0FC5466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2E2E40-02BB-5A76-D5E2-C3D80A9E618B}"/>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1DCDAA8D-DE2B-2297-3314-D44ADB17103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9BCE22F1-239B-B1F6-FE2B-A7EEE7B9BE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861568-A71E-E9AD-0935-7BDE537BC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002C0A77-2A1F-59A0-1E75-7885D241454A}"/>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80EC6D62-2408-5C26-0115-7E64FDE9E93E}"/>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F708DB8D-1864-4465-FC0B-9B61B0CA711D}"/>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863117" y="1422453"/>
            <a:ext cx="6465766" cy="4459503"/>
          </a:xfrm>
          <a:prstGeom prst="rect">
            <a:avLst/>
          </a:prstGeom>
        </p:spPr>
      </p:pic>
      <p:sp>
        <p:nvSpPr>
          <p:cNvPr id="5" name="TextBox 4">
            <a:extLst>
              <a:ext uri="{FF2B5EF4-FFF2-40B4-BE49-F238E27FC236}">
                <a16:creationId xmlns:a16="http://schemas.microsoft.com/office/drawing/2014/main" id="{1BFA7A17-AFC2-0C20-E8F5-99BA6B63410A}"/>
              </a:ext>
            </a:extLst>
          </p:cNvPr>
          <p:cNvSpPr txBox="1"/>
          <p:nvPr/>
        </p:nvSpPr>
        <p:spPr>
          <a:xfrm>
            <a:off x="1011860" y="6054627"/>
            <a:ext cx="10189029" cy="461665"/>
          </a:xfrm>
          <a:prstGeom prst="rect">
            <a:avLst/>
          </a:prstGeom>
          <a:noFill/>
        </p:spPr>
        <p:txBody>
          <a:bodyPr wrap="square" rtlCol="0">
            <a:spAutoFit/>
          </a:bodyPr>
          <a:lstStyle/>
          <a:p>
            <a:pPr algn="ctr"/>
            <a:r>
              <a:rPr lang="en-US" sz="2400" b="1" dirty="0">
                <a:solidFill>
                  <a:srgbClr val="FFFFFF"/>
                </a:solidFill>
              </a:rPr>
              <a:t>William F. Buckley, Jr. , Malcolm Muggeridge, and John T. Noonan</a:t>
            </a:r>
          </a:p>
        </p:txBody>
      </p:sp>
    </p:spTree>
    <p:extLst>
      <p:ext uri="{BB962C8B-B14F-4D97-AF65-F5344CB8AC3E}">
        <p14:creationId xmlns:p14="http://schemas.microsoft.com/office/powerpoint/2010/main" val="356546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E0D729-DA78-355F-D8AD-EFCD649557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C31217-EE0F-E559-C70C-2D24B702F64C}"/>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D189BCFF-13B5-4D6B-7446-9EF805065F3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E5BE0034-6CCB-4FE6-CFB1-3A3BA94D20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2878DFD-973B-D956-A073-3D025FF42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069BB32C-E5C4-0F06-C2AE-29B99F774EC6}"/>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618DB12D-2867-DB76-C390-A10032291D1C}"/>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FD1442E6-8C79-73BA-5C18-D8B1CCB1E5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06610" y="1294780"/>
            <a:ext cx="6799528" cy="4533018"/>
          </a:xfrm>
          <a:prstGeom prst="rect">
            <a:avLst/>
          </a:prstGeom>
        </p:spPr>
      </p:pic>
      <p:sp>
        <p:nvSpPr>
          <p:cNvPr id="5" name="TextBox 4">
            <a:extLst>
              <a:ext uri="{FF2B5EF4-FFF2-40B4-BE49-F238E27FC236}">
                <a16:creationId xmlns:a16="http://schemas.microsoft.com/office/drawing/2014/main" id="{91934269-3A7D-0DA0-554B-1AC4E6705783}"/>
              </a:ext>
            </a:extLst>
          </p:cNvPr>
          <p:cNvSpPr txBox="1"/>
          <p:nvPr/>
        </p:nvSpPr>
        <p:spPr>
          <a:xfrm>
            <a:off x="2588111" y="6021384"/>
            <a:ext cx="7036526" cy="461665"/>
          </a:xfrm>
          <a:prstGeom prst="rect">
            <a:avLst/>
          </a:prstGeom>
          <a:noFill/>
        </p:spPr>
        <p:txBody>
          <a:bodyPr wrap="square" rtlCol="0">
            <a:spAutoFit/>
          </a:bodyPr>
          <a:lstStyle/>
          <a:p>
            <a:pPr algn="ctr"/>
            <a:r>
              <a:rPr lang="en-US" sz="2400" b="1" dirty="0">
                <a:solidFill>
                  <a:srgbClr val="FFFFFF"/>
                </a:solidFill>
              </a:rPr>
              <a:t>Anne </a:t>
            </a:r>
            <a:r>
              <a:rPr lang="en-US" sz="2400" b="1" dirty="0" err="1">
                <a:solidFill>
                  <a:srgbClr val="FFFFFF"/>
                </a:solidFill>
              </a:rPr>
              <a:t>Hendershott</a:t>
            </a:r>
            <a:r>
              <a:rPr lang="en-US" sz="2400" b="1" dirty="0">
                <a:solidFill>
                  <a:srgbClr val="FFFFFF"/>
                </a:solidFill>
              </a:rPr>
              <a:t> and Anne Conlon</a:t>
            </a:r>
            <a:r>
              <a:rPr lang="en-US" sz="2400" b="1" i="1" dirty="0">
                <a:solidFill>
                  <a:srgbClr val="FFFFFF"/>
                </a:solidFill>
              </a:rPr>
              <a:t>  </a:t>
            </a:r>
          </a:p>
        </p:txBody>
      </p:sp>
    </p:spTree>
    <p:extLst>
      <p:ext uri="{BB962C8B-B14F-4D97-AF65-F5344CB8AC3E}">
        <p14:creationId xmlns:p14="http://schemas.microsoft.com/office/powerpoint/2010/main" val="131142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550FEE-6D78-1F3E-59C8-3ED09B25FD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473CBE-B8C3-D06E-8590-0E21B75866F4}"/>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A5204069-5E80-D8AB-FAC4-C0B70A4DD59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4E7561C8-EA92-FE12-857B-FC79BBEA6D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520A939-4127-EA52-6FBE-3CBF2D5AD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F57709A-8218-A910-981C-719F9271BAF8}"/>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08BF0BF5-8018-A2B9-D1EF-9BEB6707C52A}"/>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80C8F098-8C14-DC74-80AB-EC62437EA5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76578" y="1473190"/>
            <a:ext cx="3838843" cy="4134668"/>
          </a:xfrm>
          <a:prstGeom prst="rect">
            <a:avLst/>
          </a:prstGeom>
        </p:spPr>
      </p:pic>
      <p:sp>
        <p:nvSpPr>
          <p:cNvPr id="5" name="TextBox 4">
            <a:extLst>
              <a:ext uri="{FF2B5EF4-FFF2-40B4-BE49-F238E27FC236}">
                <a16:creationId xmlns:a16="http://schemas.microsoft.com/office/drawing/2014/main" id="{CAF2C294-CC10-470F-7598-70758328E82A}"/>
              </a:ext>
            </a:extLst>
          </p:cNvPr>
          <p:cNvSpPr txBox="1"/>
          <p:nvPr/>
        </p:nvSpPr>
        <p:spPr>
          <a:xfrm>
            <a:off x="2588111" y="5799908"/>
            <a:ext cx="7036526" cy="830997"/>
          </a:xfrm>
          <a:prstGeom prst="rect">
            <a:avLst/>
          </a:prstGeom>
          <a:noFill/>
        </p:spPr>
        <p:txBody>
          <a:bodyPr wrap="square" rtlCol="0">
            <a:spAutoFit/>
          </a:bodyPr>
          <a:lstStyle/>
          <a:p>
            <a:pPr algn="ctr"/>
            <a:r>
              <a:rPr lang="en-US" sz="2400" b="1" dirty="0">
                <a:solidFill>
                  <a:srgbClr val="FFFFFF"/>
                </a:solidFill>
              </a:rPr>
              <a:t>Christina </a:t>
            </a:r>
            <a:r>
              <a:rPr lang="en-US" sz="2400" b="1" dirty="0" err="1">
                <a:solidFill>
                  <a:srgbClr val="FFFFFF"/>
                </a:solidFill>
              </a:rPr>
              <a:t>Angelopolous</a:t>
            </a:r>
            <a:r>
              <a:rPr lang="en-US" sz="2400" b="1" dirty="0">
                <a:solidFill>
                  <a:srgbClr val="FFFFFF"/>
                </a:solidFill>
              </a:rPr>
              <a:t>, Managing Editor of the </a:t>
            </a:r>
            <a:r>
              <a:rPr lang="en-US" sz="2400" b="1" i="1" dirty="0">
                <a:solidFill>
                  <a:srgbClr val="FFFFFF"/>
                </a:solidFill>
              </a:rPr>
              <a:t>Human Life Review</a:t>
            </a:r>
          </a:p>
        </p:txBody>
      </p:sp>
    </p:spTree>
    <p:extLst>
      <p:ext uri="{BB962C8B-B14F-4D97-AF65-F5344CB8AC3E}">
        <p14:creationId xmlns:p14="http://schemas.microsoft.com/office/powerpoint/2010/main" val="336665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7454E5-C33A-E1D5-004C-9287157B95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73B0C0-BBEE-E070-EC46-DD094AC59D49}"/>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70AD3C94-F07A-CC45-4BB5-7B9B3BE2FF5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6DCC0A4F-8474-60B7-5A9A-876896A0A9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951100C-40D7-E0C8-474B-3D105F583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4FD71092-6366-BC38-5EDE-8F590144F09A}"/>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BBEC71C1-0A57-4387-60DC-7B7655604873}"/>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0992871D-1415-5787-8564-4135C022A25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848934" y="1321192"/>
            <a:ext cx="4494131" cy="4707010"/>
          </a:xfrm>
          <a:prstGeom prst="rect">
            <a:avLst/>
          </a:prstGeom>
        </p:spPr>
      </p:pic>
      <p:sp>
        <p:nvSpPr>
          <p:cNvPr id="5" name="TextBox 4">
            <a:extLst>
              <a:ext uri="{FF2B5EF4-FFF2-40B4-BE49-F238E27FC236}">
                <a16:creationId xmlns:a16="http://schemas.microsoft.com/office/drawing/2014/main" id="{F27C11FF-DBB4-346A-B3DE-08A3665A9E2F}"/>
              </a:ext>
            </a:extLst>
          </p:cNvPr>
          <p:cNvSpPr txBox="1"/>
          <p:nvPr/>
        </p:nvSpPr>
        <p:spPr>
          <a:xfrm>
            <a:off x="2588111" y="6203230"/>
            <a:ext cx="7036526" cy="461665"/>
          </a:xfrm>
          <a:prstGeom prst="rect">
            <a:avLst/>
          </a:prstGeom>
          <a:noFill/>
        </p:spPr>
        <p:txBody>
          <a:bodyPr wrap="square" rtlCol="0">
            <a:spAutoFit/>
          </a:bodyPr>
          <a:lstStyle/>
          <a:p>
            <a:pPr algn="ctr"/>
            <a:r>
              <a:rPr lang="en-US" sz="2400" b="1" dirty="0">
                <a:solidFill>
                  <a:srgbClr val="FFFFFF"/>
                </a:solidFill>
              </a:rPr>
              <a:t>Carl Anderson, Great Defender of Life 2016</a:t>
            </a:r>
          </a:p>
        </p:txBody>
      </p:sp>
    </p:spTree>
    <p:extLst>
      <p:ext uri="{BB962C8B-B14F-4D97-AF65-F5344CB8AC3E}">
        <p14:creationId xmlns:p14="http://schemas.microsoft.com/office/powerpoint/2010/main" val="9904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1FD48C-99D2-EFFD-8521-C87A5CC4A6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72FAF4-A0F4-F087-753E-E7351EF9A2E8}"/>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9FD810F8-FFAD-580C-1F19-FFB22166D60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D76A0650-FF8F-30DB-1B46-C88F4704D9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F0C6EAD-823C-F66A-2207-F8763111D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8ECE1884-DD40-8A0B-49DF-B735312DA5A9}"/>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FF887137-D75D-B1DC-3F92-86191A7CD70D}"/>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CBF71AD2-7A5C-1C4C-4283-EC7172420844}"/>
              </a:ext>
            </a:extLst>
          </p:cNvPr>
          <p:cNvSpPr txBox="1"/>
          <p:nvPr/>
        </p:nvSpPr>
        <p:spPr>
          <a:xfrm>
            <a:off x="2588111" y="6080754"/>
            <a:ext cx="7036526" cy="461665"/>
          </a:xfrm>
          <a:prstGeom prst="rect">
            <a:avLst/>
          </a:prstGeom>
          <a:noFill/>
        </p:spPr>
        <p:txBody>
          <a:bodyPr wrap="square" rtlCol="0">
            <a:spAutoFit/>
          </a:bodyPr>
          <a:lstStyle/>
          <a:p>
            <a:pPr algn="ctr"/>
            <a:r>
              <a:rPr lang="en-US" sz="2400" b="1" dirty="0">
                <a:solidFill>
                  <a:srgbClr val="FFFFFF"/>
                </a:solidFill>
              </a:rPr>
              <a:t>Chris Slattery and Fr. Gerald Murray</a:t>
            </a:r>
          </a:p>
        </p:txBody>
      </p:sp>
      <p:pic>
        <p:nvPicPr>
          <p:cNvPr id="6" name="Picture 5" descr="A person talking to another person&#10;&#10;Description automatically generated">
            <a:extLst>
              <a:ext uri="{FF2B5EF4-FFF2-40B4-BE49-F238E27FC236}">
                <a16:creationId xmlns:a16="http://schemas.microsoft.com/office/drawing/2014/main" id="{ED5EF703-7E95-703F-4736-BF767C282F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2465" y="1360307"/>
            <a:ext cx="5247818" cy="4457099"/>
          </a:xfrm>
          <a:prstGeom prst="rect">
            <a:avLst/>
          </a:prstGeom>
        </p:spPr>
      </p:pic>
    </p:spTree>
    <p:extLst>
      <p:ext uri="{BB962C8B-B14F-4D97-AF65-F5344CB8AC3E}">
        <p14:creationId xmlns:p14="http://schemas.microsoft.com/office/powerpoint/2010/main" val="26031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background with red text&#10;&#10;Description automatically generated">
            <a:extLst>
              <a:ext uri="{FF2B5EF4-FFF2-40B4-BE49-F238E27FC236}">
                <a16:creationId xmlns:a16="http://schemas.microsoft.com/office/drawing/2014/main" id="{05C00876-CCF0-23D4-ECE2-2A59D57F0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330" y="5241851"/>
            <a:ext cx="3629340" cy="1206986"/>
          </a:xfrm>
          <a:prstGeom prst="rect">
            <a:avLst/>
          </a:prstGeom>
        </p:spPr>
      </p:pic>
      <p:sp>
        <p:nvSpPr>
          <p:cNvPr id="2" name="TextBox 1">
            <a:extLst>
              <a:ext uri="{FF2B5EF4-FFF2-40B4-BE49-F238E27FC236}">
                <a16:creationId xmlns:a16="http://schemas.microsoft.com/office/drawing/2014/main" id="{A9F99BE3-3584-D59C-CB23-01E267FA7A09}"/>
              </a:ext>
            </a:extLst>
          </p:cNvPr>
          <p:cNvSpPr txBox="1"/>
          <p:nvPr/>
        </p:nvSpPr>
        <p:spPr>
          <a:xfrm>
            <a:off x="1560739" y="524779"/>
            <a:ext cx="9070521" cy="3536546"/>
          </a:xfrm>
          <a:prstGeom prst="rect">
            <a:avLst/>
          </a:prstGeom>
          <a:noFill/>
        </p:spPr>
        <p:txBody>
          <a:bodyPr wrap="square" rtlCol="0">
            <a:spAutoFit/>
          </a:bodyPr>
          <a:lstStyle/>
          <a:p>
            <a:pPr>
              <a:lnSpc>
                <a:spcPct val="115000"/>
              </a:lnSpc>
              <a:spcAft>
                <a:spcPts val="800"/>
              </a:spcAft>
              <a:defRPr/>
            </a:pPr>
            <a:r>
              <a:rPr lang="en-US" sz="2800" kern="100" dirty="0">
                <a:solidFill>
                  <a:srgbClr val="E3FBFE"/>
                </a:solidFill>
                <a:latin typeface="Aptos" panose="020B0004020202020204" pitchFamily="34" charset="0"/>
                <a:ea typeface="Aptos" panose="020B0004020202020204" pitchFamily="34" charset="0"/>
                <a:cs typeface="Times New Roman" panose="02020603050405020304" pitchFamily="18" charset="0"/>
              </a:rPr>
              <a:t>Congratulations to the </a:t>
            </a:r>
            <a:r>
              <a:rPr lang="en-US" sz="2800" i="1" kern="100" dirty="0">
                <a:solidFill>
                  <a:srgbClr val="E3FBFE"/>
                </a:solidFill>
                <a:latin typeface="Aptos" panose="020B0004020202020204" pitchFamily="34" charset="0"/>
                <a:ea typeface="Aptos" panose="020B0004020202020204" pitchFamily="34" charset="0"/>
                <a:cs typeface="Times New Roman" panose="02020603050405020304" pitchFamily="18" charset="0"/>
              </a:rPr>
              <a:t>Human Life Review</a:t>
            </a:r>
            <a:r>
              <a:rPr lang="en-US" sz="2800" kern="100" dirty="0">
                <a:solidFill>
                  <a:srgbClr val="E3FBFE"/>
                </a:solidFill>
                <a:latin typeface="Aptos" panose="020B0004020202020204" pitchFamily="34" charset="0"/>
                <a:ea typeface="Aptos" panose="020B0004020202020204" pitchFamily="34" charset="0"/>
                <a:cs typeface="Times New Roman" panose="02020603050405020304" pitchFamily="18" charset="0"/>
              </a:rPr>
              <a:t> on its fifty years of advancing the cause of human life in the womb by helping us understand how precious such a life is. I am proud to have been part of that effort for the past twenty-nine years, and deeply grateful for the encouragement of Editor-in-Chief Maria McFadden </a:t>
            </a:r>
            <a:r>
              <a:rPr lang="en-US" sz="2800" kern="100" dirty="0" err="1">
                <a:solidFill>
                  <a:srgbClr val="E3FBFE"/>
                </a:solidFill>
                <a:latin typeface="Aptos" panose="020B0004020202020204" pitchFamily="34" charset="0"/>
                <a:ea typeface="Aptos" panose="020B0004020202020204" pitchFamily="34" charset="0"/>
                <a:cs typeface="Times New Roman" panose="02020603050405020304" pitchFamily="18" charset="0"/>
              </a:rPr>
              <a:t>Maffucci</a:t>
            </a:r>
            <a:r>
              <a:rPr lang="en-US" sz="2800" kern="100" dirty="0">
                <a:solidFill>
                  <a:srgbClr val="E3FBFE"/>
                </a:solidFill>
                <a:latin typeface="Aptos" panose="020B0004020202020204" pitchFamily="34" charset="0"/>
                <a:ea typeface="Aptos" panose="020B0004020202020204" pitchFamily="34" charset="0"/>
                <a:cs typeface="Times New Roman" panose="02020603050405020304" pitchFamily="18" charset="0"/>
              </a:rPr>
              <a:t> and the expert guidance of Editor Anne Conlon.</a:t>
            </a:r>
          </a:p>
        </p:txBody>
      </p:sp>
      <p:sp>
        <p:nvSpPr>
          <p:cNvPr id="3" name="TextBox 2">
            <a:extLst>
              <a:ext uri="{FF2B5EF4-FFF2-40B4-BE49-F238E27FC236}">
                <a16:creationId xmlns:a16="http://schemas.microsoft.com/office/drawing/2014/main" id="{EAA6C19F-99E4-0FE4-B947-8067ADC1B240}"/>
              </a:ext>
            </a:extLst>
          </p:cNvPr>
          <p:cNvSpPr txBox="1"/>
          <p:nvPr/>
        </p:nvSpPr>
        <p:spPr>
          <a:xfrm>
            <a:off x="5388187" y="4454001"/>
            <a:ext cx="5044966" cy="395173"/>
          </a:xfrm>
          <a:prstGeom prst="rect">
            <a:avLst/>
          </a:prstGeom>
          <a:noFill/>
        </p:spPr>
        <p:txBody>
          <a:bodyPr wrap="square" rtlCol="0">
            <a:spAutoFit/>
          </a:bodyPr>
          <a:lstStyle/>
          <a:p>
            <a:pPr>
              <a:lnSpc>
                <a:spcPct val="115000"/>
              </a:lnSpc>
              <a:spcAft>
                <a:spcPts val="800"/>
              </a:spcAft>
              <a:defRPr/>
            </a:pPr>
            <a:r>
              <a:rPr lang="en-US" kern="100" dirty="0">
                <a:solidFill>
                  <a:srgbClr val="E3FBFE"/>
                </a:solidFill>
                <a:latin typeface="Aptos" panose="020B0004020202020204" pitchFamily="34" charset="0"/>
                <a:ea typeface="Aptos" panose="020B0004020202020204" pitchFamily="34" charset="0"/>
                <a:cs typeface="Times New Roman" panose="02020603050405020304" pitchFamily="18" charset="0"/>
              </a:rPr>
              <a:t>—George McKenna, Great Defender of Life 2023</a:t>
            </a:r>
          </a:p>
        </p:txBody>
      </p:sp>
    </p:spTree>
    <p:extLst>
      <p:ext uri="{BB962C8B-B14F-4D97-AF65-F5344CB8AC3E}">
        <p14:creationId xmlns:p14="http://schemas.microsoft.com/office/powerpoint/2010/main" val="28780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CF56629F-4864-08DE-1FDC-B9E4B1B984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A9BCC-39F1-F748-C4A3-D2D3A2D34329}"/>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16</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5" name="Picture 4">
            <a:extLst>
              <a:ext uri="{FF2B5EF4-FFF2-40B4-BE49-F238E27FC236}">
                <a16:creationId xmlns:a16="http://schemas.microsoft.com/office/drawing/2014/main" id="{B4AF6367-ECD8-819B-0E23-59D3CAB355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5507" y="68261"/>
            <a:ext cx="4480985" cy="6721478"/>
          </a:xfrm>
          <a:prstGeom prst="rect">
            <a:avLst/>
          </a:prstGeom>
        </p:spPr>
      </p:pic>
    </p:spTree>
    <p:extLst>
      <p:ext uri="{BB962C8B-B14F-4D97-AF65-F5344CB8AC3E}">
        <p14:creationId xmlns:p14="http://schemas.microsoft.com/office/powerpoint/2010/main" val="251133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5FF5D3-2FCB-4DC6-A78D-D7D7158FDF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9D1C0D-CACD-2AEC-82B0-FD32647E1515}"/>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42944769-73F4-6BF5-4191-231EC1B5DBE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512D6803-8EB4-3ACA-D266-9CFA140F61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C66AA5-C0B3-5B00-C597-B6E84BEBB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B040E3D8-7BA5-C1EB-98A5-3A4788F4F3D7}"/>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7E09D320-3145-E46E-C62C-B256A5F88578}"/>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698E9A0B-1264-7981-1A4D-A94BC654F466}"/>
              </a:ext>
            </a:extLst>
          </p:cNvPr>
          <p:cNvSpPr txBox="1"/>
          <p:nvPr/>
        </p:nvSpPr>
        <p:spPr>
          <a:xfrm>
            <a:off x="2577737" y="6057450"/>
            <a:ext cx="7036526" cy="461665"/>
          </a:xfrm>
          <a:prstGeom prst="rect">
            <a:avLst/>
          </a:prstGeom>
          <a:noFill/>
        </p:spPr>
        <p:txBody>
          <a:bodyPr wrap="square" rtlCol="0">
            <a:spAutoFit/>
          </a:bodyPr>
          <a:lstStyle/>
          <a:p>
            <a:pPr algn="ctr"/>
            <a:r>
              <a:rPr lang="en-US" sz="2400" b="1" dirty="0">
                <a:solidFill>
                  <a:srgbClr val="FFFFFF"/>
                </a:solidFill>
              </a:rPr>
              <a:t>Rose Flynn DeMaio, Financial Manager</a:t>
            </a:r>
          </a:p>
        </p:txBody>
      </p:sp>
      <p:pic>
        <p:nvPicPr>
          <p:cNvPr id="6" name="Picture 5" descr="A person sitting at a desk looking at papers&#10;&#10;Description automatically generated">
            <a:extLst>
              <a:ext uri="{FF2B5EF4-FFF2-40B4-BE49-F238E27FC236}">
                <a16:creationId xmlns:a16="http://schemas.microsoft.com/office/drawing/2014/main" id="{98BC0CC7-C250-E7EE-544D-468E0565EA7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596" y="1338413"/>
            <a:ext cx="7211556" cy="4478992"/>
          </a:xfrm>
          <a:prstGeom prst="rect">
            <a:avLst/>
          </a:prstGeom>
        </p:spPr>
      </p:pic>
    </p:spTree>
    <p:extLst>
      <p:ext uri="{BB962C8B-B14F-4D97-AF65-F5344CB8AC3E}">
        <p14:creationId xmlns:p14="http://schemas.microsoft.com/office/powerpoint/2010/main" val="32920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8BC662-8F06-C368-F502-1B19FCF777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10A296-3079-736D-4A62-284C1C6A4422}"/>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7B573145-5DB5-762E-F385-AAEF0C00F98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51A4F7CA-CCA4-4918-D6E2-6F9C044B33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AF111F4-D00A-4261-0BEA-DE81EF1C7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B2251D54-7843-5BE5-CEA7-F04934F356A4}"/>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48C0C676-1065-67EF-5164-4387646B34C8}"/>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311F3898-FB9E-7B1D-E257-890364BAB412}"/>
              </a:ext>
            </a:extLst>
          </p:cNvPr>
          <p:cNvSpPr txBox="1"/>
          <p:nvPr/>
        </p:nvSpPr>
        <p:spPr>
          <a:xfrm>
            <a:off x="2577737" y="6005643"/>
            <a:ext cx="7036526" cy="461665"/>
          </a:xfrm>
          <a:prstGeom prst="rect">
            <a:avLst/>
          </a:prstGeom>
          <a:noFill/>
        </p:spPr>
        <p:txBody>
          <a:bodyPr wrap="square" rtlCol="0">
            <a:spAutoFit/>
          </a:bodyPr>
          <a:lstStyle/>
          <a:p>
            <a:pPr algn="ctr"/>
            <a:r>
              <a:rPr lang="en-US" sz="2400" b="1" dirty="0">
                <a:solidFill>
                  <a:srgbClr val="FFFFFF"/>
                </a:solidFill>
              </a:rPr>
              <a:t>Cardinal Dolan with Eric and Susanne Metaxas</a:t>
            </a:r>
          </a:p>
        </p:txBody>
      </p:sp>
      <p:pic>
        <p:nvPicPr>
          <p:cNvPr id="3" name="Picture 2" descr="A group of people posing for a photo&#10;&#10;Description automatically generated">
            <a:extLst>
              <a:ext uri="{FF2B5EF4-FFF2-40B4-BE49-F238E27FC236}">
                <a16:creationId xmlns:a16="http://schemas.microsoft.com/office/drawing/2014/main" id="{75938E0C-FFAC-E67E-1C11-393D9B3BB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546" y="1368405"/>
            <a:ext cx="7900907" cy="4449000"/>
          </a:xfrm>
          <a:prstGeom prst="rect">
            <a:avLst/>
          </a:prstGeom>
        </p:spPr>
      </p:pic>
    </p:spTree>
    <p:extLst>
      <p:ext uri="{BB962C8B-B14F-4D97-AF65-F5344CB8AC3E}">
        <p14:creationId xmlns:p14="http://schemas.microsoft.com/office/powerpoint/2010/main" val="167731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5C5F25-D316-6C7B-9F1A-BA687B919B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E5E15A-021F-FFAE-72BE-C977ACF66EFA}"/>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4287F48A-8990-9360-585D-86722BD2192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E37F1B56-B50A-C32E-C2B2-6C76CC54F8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F885FCB-E1F3-833D-857A-F7352D5AE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DDC41E85-0A19-8CEB-6650-B094E77BAAF4}"/>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0BF22397-C034-C626-8D44-C7DAC56EB4B1}"/>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3EC400FF-A970-E999-414D-3CEFD06DB797}"/>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Ida Paz and Pat O’Brien</a:t>
            </a:r>
          </a:p>
        </p:txBody>
      </p:sp>
      <p:pic>
        <p:nvPicPr>
          <p:cNvPr id="6" name="Picture 5" descr="Women looking at a piece of paper&#10;&#10;Description automatically generated">
            <a:extLst>
              <a:ext uri="{FF2B5EF4-FFF2-40B4-BE49-F238E27FC236}">
                <a16:creationId xmlns:a16="http://schemas.microsoft.com/office/drawing/2014/main" id="{3B385030-F008-7D1D-E67C-BA456B06047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52503" y="1334252"/>
            <a:ext cx="5886994" cy="4415246"/>
          </a:xfrm>
          <a:prstGeom prst="rect">
            <a:avLst/>
          </a:prstGeom>
        </p:spPr>
      </p:pic>
    </p:spTree>
    <p:extLst>
      <p:ext uri="{BB962C8B-B14F-4D97-AF65-F5344CB8AC3E}">
        <p14:creationId xmlns:p14="http://schemas.microsoft.com/office/powerpoint/2010/main" val="400982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323474-CBBD-EB07-D0F2-A06EBB45E1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32FDC7-973A-9A66-7B77-3020FD5E5DCF}"/>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114E2719-72C3-53BB-ABE9-2525F313F05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3D37E0F4-565B-8D64-7B9E-5BFA5619EB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D020819-6E04-28C9-9E11-7B472DC17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2C7378BE-C958-929C-6347-787B4B306FF1}"/>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83BF242C-759F-E4B6-C567-37C47A9DFF92}"/>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D36DD289-D435-D4C8-D299-C1D41AE6DD1C}"/>
              </a:ext>
            </a:extLst>
          </p:cNvPr>
          <p:cNvSpPr txBox="1"/>
          <p:nvPr/>
        </p:nvSpPr>
        <p:spPr>
          <a:xfrm>
            <a:off x="2577737" y="5917474"/>
            <a:ext cx="7036526" cy="461665"/>
          </a:xfrm>
          <a:prstGeom prst="rect">
            <a:avLst/>
          </a:prstGeom>
          <a:noFill/>
        </p:spPr>
        <p:txBody>
          <a:bodyPr wrap="square" rtlCol="0">
            <a:spAutoFit/>
          </a:bodyPr>
          <a:lstStyle/>
          <a:p>
            <a:pPr algn="ctr"/>
            <a:r>
              <a:rPr lang="en-US" sz="2400" b="1" dirty="0">
                <a:solidFill>
                  <a:srgbClr val="FFFFFF"/>
                </a:solidFill>
              </a:rPr>
              <a:t>Anne, Christina, Maria, Rose, Pat, and Ida</a:t>
            </a:r>
          </a:p>
        </p:txBody>
      </p:sp>
      <p:pic>
        <p:nvPicPr>
          <p:cNvPr id="6" name="Picture 5" descr="A group of women standing in a room&#10;&#10;Description automatically generated">
            <a:extLst>
              <a:ext uri="{FF2B5EF4-FFF2-40B4-BE49-F238E27FC236}">
                <a16:creationId xmlns:a16="http://schemas.microsoft.com/office/drawing/2014/main" id="{AC42F405-4B39-5779-D846-6101513B87A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6284" y="1324835"/>
            <a:ext cx="6599432" cy="4492571"/>
          </a:xfrm>
          <a:prstGeom prst="rect">
            <a:avLst/>
          </a:prstGeom>
        </p:spPr>
      </p:pic>
    </p:spTree>
    <p:extLst>
      <p:ext uri="{BB962C8B-B14F-4D97-AF65-F5344CB8AC3E}">
        <p14:creationId xmlns:p14="http://schemas.microsoft.com/office/powerpoint/2010/main" val="332034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43B97F-24C9-D623-CEDA-AB711377C6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887827-444B-A666-A88F-3ECB1B3CEFC6}"/>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3664C329-233E-C1B8-24B1-BFD46650EE2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8166B23D-85C3-FF23-A336-9128904166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9408ABE-7C0A-34CB-E923-B4F638854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C36549E3-D4D3-B5E6-52A9-C487EA5D584D}"/>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F02CD8F8-6F69-25AF-CE51-4791DAA6CD89}"/>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7E4EEA6B-01C9-BC66-43F2-8693664528B7}"/>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Ed Cox, Senator Ruben Diaz, and Mike Long  </a:t>
            </a:r>
          </a:p>
        </p:txBody>
      </p:sp>
      <p:pic>
        <p:nvPicPr>
          <p:cNvPr id="3" name="Picture 2" descr="A group of men posing for a photo&#10;&#10;Description automatically generated">
            <a:extLst>
              <a:ext uri="{FF2B5EF4-FFF2-40B4-BE49-F238E27FC236}">
                <a16:creationId xmlns:a16="http://schemas.microsoft.com/office/drawing/2014/main" id="{9A142553-D7FE-D473-9611-68C4242CC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151" y="1348274"/>
            <a:ext cx="6396446" cy="4401224"/>
          </a:xfrm>
          <a:prstGeom prst="rect">
            <a:avLst/>
          </a:prstGeom>
        </p:spPr>
      </p:pic>
    </p:spTree>
    <p:extLst>
      <p:ext uri="{BB962C8B-B14F-4D97-AF65-F5344CB8AC3E}">
        <p14:creationId xmlns:p14="http://schemas.microsoft.com/office/powerpoint/2010/main" val="400265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706124-ED63-9A4F-CD9A-31ADDDAC6A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C71E677-1B75-CB8A-7DB5-EE7555F3BEB5}"/>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7D774A64-392D-0F49-62A7-CE35FFC4F8A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9DB255F7-E89A-AAE7-F3B4-76B2CB2E673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3764328-0635-1FE0-E1E5-AD7193B94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889750A9-B835-E8AE-08FF-7247382DB79B}"/>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A4F3B121-F07F-4565-BF3E-5EB8D21D1996}"/>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2" name="Title 1">
            <a:extLst>
              <a:ext uri="{FF2B5EF4-FFF2-40B4-BE49-F238E27FC236}">
                <a16:creationId xmlns:a16="http://schemas.microsoft.com/office/drawing/2014/main" id="{EFDCF411-8053-8D97-8644-04FB0FF467E7}"/>
              </a:ext>
            </a:extLst>
          </p:cNvPr>
          <p:cNvSpPr>
            <a:spLocks noGrp="1"/>
          </p:cNvSpPr>
          <p:nvPr>
            <p:ph type="title"/>
          </p:nvPr>
        </p:nvSpPr>
        <p:spPr>
          <a:xfrm>
            <a:off x="938382" y="1947968"/>
            <a:ext cx="10335986" cy="3487238"/>
          </a:xfrm>
        </p:spPr>
        <p:txBody>
          <a:bodyPr>
            <a:normAutofit fontScale="90000"/>
          </a:bodyPr>
          <a:lstStyle/>
          <a:p>
            <a:pPr>
              <a:spcBef>
                <a:spcPts val="0"/>
              </a:spcBef>
            </a:pPr>
            <a:r>
              <a:rPr lang="en-US" sz="2700" dirty="0">
                <a:solidFill>
                  <a:srgbClr val="FFFFFF"/>
                </a:solidFill>
                <a:latin typeface="Aptos" panose="020B0004020202020204" pitchFamily="34" charset="0"/>
              </a:rPr>
              <a:t>Congratulations to </a:t>
            </a:r>
            <a:r>
              <a:rPr lang="en-US" sz="2700" i="1" dirty="0">
                <a:solidFill>
                  <a:srgbClr val="FFFFFF"/>
                </a:solidFill>
                <a:latin typeface="Aptos" panose="020B0004020202020204" pitchFamily="34" charset="0"/>
              </a:rPr>
              <a:t>Human Life Review</a:t>
            </a:r>
            <a:r>
              <a:rPr lang="en-US" sz="2700" dirty="0">
                <a:solidFill>
                  <a:srgbClr val="FFFFFF"/>
                </a:solidFill>
                <a:latin typeface="Aptos" panose="020B0004020202020204" pitchFamily="34" charset="0"/>
              </a:rPr>
              <a:t>, Maria, Anne, and the Board and Staff, for 50 years of publishing compelling defenses of the inviolability of human life and of human dignity. Every mile has no doubt been difficult. But the variety of the genre, the creativity of the authors, the scope of the themes, have provided a richness of thought and a library of classical accounts. Not the least of which is Ronald Reagan’s 1984 essay, </a:t>
            </a:r>
            <a:r>
              <a:rPr lang="en-US" sz="2700" i="1" dirty="0">
                <a:solidFill>
                  <a:srgbClr val="FFFFFF"/>
                </a:solidFill>
                <a:latin typeface="Aptos" panose="020B0004020202020204" pitchFamily="34" charset="0"/>
              </a:rPr>
              <a:t>Abortion and the Conscience of the Nation</a:t>
            </a:r>
            <a:r>
              <a:rPr lang="en-US" sz="2700" dirty="0">
                <a:solidFill>
                  <a:srgbClr val="FFFFFF"/>
                </a:solidFill>
                <a:latin typeface="Aptos" panose="020B0004020202020204" pitchFamily="34" charset="0"/>
              </a:rPr>
              <a:t>.  HLR have also stood out by publishing an array of accounts of the negative impact of abortion on women. I’m proud to have nearly a full set of issues, and I have returned to that library repeatedly for research for my own writing and for inspiration. Best wishes for many more decades as we work to build an enduring majority for life.</a:t>
            </a:r>
            <a:br>
              <a:rPr lang="en-US" sz="2400" dirty="0">
                <a:solidFill>
                  <a:srgbClr val="FFFFFF"/>
                </a:solidFill>
                <a:latin typeface="Aptos" panose="020B0004020202020204" pitchFamily="34" charset="0"/>
              </a:rPr>
            </a:br>
            <a:r>
              <a:rPr lang="en-US" sz="1800" dirty="0">
                <a:solidFill>
                  <a:srgbClr val="000000"/>
                </a:solidFill>
                <a:latin typeface="Aptos" panose="020B0004020202020204" pitchFamily="34" charset="0"/>
              </a:rPr>
              <a:t> </a:t>
            </a:r>
            <a:endParaRPr lang="en-US" dirty="0"/>
          </a:p>
        </p:txBody>
      </p:sp>
      <p:sp>
        <p:nvSpPr>
          <p:cNvPr id="3" name="Text Placeholder 2">
            <a:extLst>
              <a:ext uri="{FF2B5EF4-FFF2-40B4-BE49-F238E27FC236}">
                <a16:creationId xmlns:a16="http://schemas.microsoft.com/office/drawing/2014/main" id="{8A199F34-D616-7D2E-7290-C0875B180DA6}"/>
              </a:ext>
            </a:extLst>
          </p:cNvPr>
          <p:cNvSpPr>
            <a:spLocks noGrp="1"/>
          </p:cNvSpPr>
          <p:nvPr>
            <p:ph type="body" sz="half" idx="2"/>
          </p:nvPr>
        </p:nvSpPr>
        <p:spPr>
          <a:xfrm>
            <a:off x="3283999" y="5967975"/>
            <a:ext cx="7885509" cy="1140644"/>
          </a:xfrm>
        </p:spPr>
        <p:txBody>
          <a:bodyPr>
            <a:normAutofit/>
          </a:bodyPr>
          <a:lstStyle/>
          <a:p>
            <a:pPr algn="r"/>
            <a:r>
              <a:rPr lang="en-US" sz="1600" dirty="0">
                <a:solidFill>
                  <a:srgbClr val="FFFFFF"/>
                </a:solidFill>
                <a:latin typeface="Aptos" panose="020B0004020202020204" pitchFamily="34" charset="0"/>
              </a:rPr>
              <a:t>—Clarke Forsythe, Senior Counsel, Americans United for Life</a:t>
            </a:r>
            <a:endParaRPr lang="en-US" sz="1600" dirty="0"/>
          </a:p>
        </p:txBody>
      </p:sp>
    </p:spTree>
    <p:extLst>
      <p:ext uri="{BB962C8B-B14F-4D97-AF65-F5344CB8AC3E}">
        <p14:creationId xmlns:p14="http://schemas.microsoft.com/office/powerpoint/2010/main" val="25105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DCCF1F39-0509-B9E3-979F-E3CEDAB1DB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E80286-C4B0-E93D-5DFD-6A16A94618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5507" y="68261"/>
            <a:ext cx="4480985" cy="6721477"/>
          </a:xfrm>
          <a:prstGeom prst="rect">
            <a:avLst/>
          </a:prstGeom>
        </p:spPr>
      </p:pic>
      <p:sp>
        <p:nvSpPr>
          <p:cNvPr id="3" name="TextBox 2">
            <a:extLst>
              <a:ext uri="{FF2B5EF4-FFF2-40B4-BE49-F238E27FC236}">
                <a16:creationId xmlns:a16="http://schemas.microsoft.com/office/drawing/2014/main" id="{023A363D-9170-91DD-A6BA-3A2298A9194A}"/>
              </a:ext>
            </a:extLst>
          </p:cNvPr>
          <p:cNvSpPr txBox="1"/>
          <p:nvPr/>
        </p:nvSpPr>
        <p:spPr>
          <a:xfrm>
            <a:off x="8610600" y="4796740"/>
            <a:ext cx="2823587" cy="1508105"/>
          </a:xfrm>
          <a:prstGeom prst="rect">
            <a:avLst/>
          </a:prstGeom>
          <a:solidFill>
            <a:srgbClr val="002060"/>
          </a:solidFill>
        </p:spPr>
        <p:txBody>
          <a:bodyPr wrap="square" rtlCol="0">
            <a:spAutoFit/>
          </a:bodyPr>
          <a:lstStyle/>
          <a:p>
            <a:r>
              <a:rPr lang="en-US" sz="2400" dirty="0">
                <a:solidFill>
                  <a:srgbClr val="FFFFFF"/>
                </a:solidFill>
                <a:latin typeface="Aptos Black" panose="020B0004020202020204" pitchFamily="34" charset="0"/>
              </a:rPr>
              <a:t>Narrow Straits</a:t>
            </a:r>
          </a:p>
          <a:p>
            <a:r>
              <a:rPr lang="en-US" sz="2400" dirty="0">
                <a:solidFill>
                  <a:srgbClr val="FFFFFF"/>
                </a:solidFill>
                <a:latin typeface="Aptos Black" panose="020B0004020202020204" pitchFamily="34" charset="0"/>
              </a:rPr>
              <a:t>Piloting Services</a:t>
            </a:r>
          </a:p>
          <a:p>
            <a:r>
              <a:rPr lang="en-US" sz="2000" i="1" dirty="0">
                <a:solidFill>
                  <a:srgbClr val="FFFFFF"/>
                </a:solidFill>
                <a:latin typeface="Aptos Black" panose="020B0004020202020204" pitchFamily="34" charset="0"/>
              </a:rPr>
              <a:t>In the port of</a:t>
            </a:r>
          </a:p>
          <a:p>
            <a:r>
              <a:rPr lang="en-US" sz="2400" dirty="0">
                <a:solidFill>
                  <a:srgbClr val="FFFFFF"/>
                </a:solidFill>
                <a:latin typeface="Aptos Black" panose="020B0004020202020204" pitchFamily="34" charset="0"/>
              </a:rPr>
              <a:t>Portland Maine</a:t>
            </a:r>
          </a:p>
        </p:txBody>
      </p:sp>
    </p:spTree>
    <p:extLst>
      <p:ext uri="{BB962C8B-B14F-4D97-AF65-F5344CB8AC3E}">
        <p14:creationId xmlns:p14="http://schemas.microsoft.com/office/powerpoint/2010/main" val="64282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573720-5F77-B48F-24EB-BAE09285CA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108F19-8F4C-5569-2382-3A6567899D21}"/>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E5627BA7-93C9-52D6-A248-4A7ED74E0EC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DC7D441B-427B-F9A0-74F0-895E317B0C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CDC399B-04A1-0423-7942-4A4B80644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B616B173-3097-07FB-F5CF-D9F30C7775C1}"/>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226346CD-6CFF-5742-A9D6-84FF52CA37CA}"/>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A41D4BC3-A770-5901-4E5D-E3D51F825EC7}"/>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Faith </a:t>
            </a:r>
            <a:r>
              <a:rPr lang="en-US" sz="2400" b="1" dirty="0" err="1">
                <a:solidFill>
                  <a:srgbClr val="FFFFFF"/>
                </a:solidFill>
              </a:rPr>
              <a:t>Abott</a:t>
            </a:r>
            <a:r>
              <a:rPr lang="en-US" sz="2400" b="1" dirty="0">
                <a:solidFill>
                  <a:srgbClr val="FFFFFF"/>
                </a:solidFill>
              </a:rPr>
              <a:t> McFadden</a:t>
            </a:r>
          </a:p>
        </p:txBody>
      </p:sp>
      <p:pic>
        <p:nvPicPr>
          <p:cNvPr id="3" name="Picture 2" descr="A person sitting at a typewriter&#10;&#10;Description automatically generated">
            <a:extLst>
              <a:ext uri="{FF2B5EF4-FFF2-40B4-BE49-F238E27FC236}">
                <a16:creationId xmlns:a16="http://schemas.microsoft.com/office/drawing/2014/main" id="{14CCB15D-2B01-FE98-95C8-768EDECD6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7737" y="1280052"/>
            <a:ext cx="7036526" cy="4469446"/>
          </a:xfrm>
          <a:prstGeom prst="rect">
            <a:avLst/>
          </a:prstGeom>
        </p:spPr>
      </p:pic>
    </p:spTree>
    <p:extLst>
      <p:ext uri="{BB962C8B-B14F-4D97-AF65-F5344CB8AC3E}">
        <p14:creationId xmlns:p14="http://schemas.microsoft.com/office/powerpoint/2010/main" val="112466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60F866-42C9-2DE2-9B0D-08EFF3E3432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716301-8E99-0BF2-B5A2-EB76D8EB2D3F}"/>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38DFACB4-5A6C-A4A2-5615-8DB9D64EE23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978FE294-9FBD-1C5B-22BB-57F72E90C2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96D9774-87B6-C786-EEFE-B20EDFF99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6468790D-16E4-D527-10BF-246480F01AF1}"/>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BCE8B8C6-45AE-F537-3243-69DCD97E103E}"/>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50277F74-875B-8D45-51A5-1480429DDE30}"/>
              </a:ext>
            </a:extLst>
          </p:cNvPr>
          <p:cNvSpPr txBox="1"/>
          <p:nvPr/>
        </p:nvSpPr>
        <p:spPr>
          <a:xfrm>
            <a:off x="2577737" y="6098968"/>
            <a:ext cx="7036526" cy="461665"/>
          </a:xfrm>
          <a:prstGeom prst="rect">
            <a:avLst/>
          </a:prstGeom>
          <a:noFill/>
        </p:spPr>
        <p:txBody>
          <a:bodyPr wrap="square" rtlCol="0">
            <a:spAutoFit/>
          </a:bodyPr>
          <a:lstStyle/>
          <a:p>
            <a:pPr algn="ctr"/>
            <a:r>
              <a:rPr lang="en-US" sz="2400" b="1" dirty="0">
                <a:solidFill>
                  <a:srgbClr val="FFFFFF"/>
                </a:solidFill>
              </a:rPr>
              <a:t>George Marlin</a:t>
            </a:r>
          </a:p>
        </p:txBody>
      </p:sp>
      <p:pic>
        <p:nvPicPr>
          <p:cNvPr id="3" name="Picture 2" descr="A person holding a book&#10;&#10;Description automatically generated">
            <a:extLst>
              <a:ext uri="{FF2B5EF4-FFF2-40B4-BE49-F238E27FC236}">
                <a16:creationId xmlns:a16="http://schemas.microsoft.com/office/drawing/2014/main" id="{C5C8E956-2B99-FF1D-B807-B8D3B240B4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53345" y="1286393"/>
            <a:ext cx="5885310" cy="46474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149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D22CE1-429B-DDEA-7C7F-1D414444DE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007DAC1-7FA1-73F2-95FC-6FC2F52B5E75}"/>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20415FEA-4E3C-E11C-0091-400CD41C941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3AD568C8-7DAC-7C5F-3F3F-6ADC620D35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5EACD31-FC3F-4548-DEA7-047FF24CE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13E5D187-A741-DADA-0C9D-5D31350AFBEE}"/>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7705B296-BA67-F54D-1240-2B20A757A5FA}"/>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D6342FFE-74FA-F07A-2682-343A35F4E2D0}"/>
              </a:ext>
            </a:extLst>
          </p:cNvPr>
          <p:cNvSpPr txBox="1"/>
          <p:nvPr/>
        </p:nvSpPr>
        <p:spPr>
          <a:xfrm>
            <a:off x="2588111" y="6088924"/>
            <a:ext cx="7036526" cy="461665"/>
          </a:xfrm>
          <a:prstGeom prst="rect">
            <a:avLst/>
          </a:prstGeom>
          <a:noFill/>
        </p:spPr>
        <p:txBody>
          <a:bodyPr wrap="square" rtlCol="0">
            <a:spAutoFit/>
          </a:bodyPr>
          <a:lstStyle/>
          <a:p>
            <a:pPr algn="ctr"/>
            <a:r>
              <a:rPr lang="en-US" sz="2400" b="1" dirty="0">
                <a:solidFill>
                  <a:srgbClr val="FFFFFF"/>
                </a:solidFill>
              </a:rPr>
              <a:t>Kristan Hawkins</a:t>
            </a:r>
          </a:p>
        </p:txBody>
      </p:sp>
      <p:pic>
        <p:nvPicPr>
          <p:cNvPr id="3" name="Picture 2" descr="A person speaking into a microphone&#10;&#10;Description automatically generated">
            <a:extLst>
              <a:ext uri="{FF2B5EF4-FFF2-40B4-BE49-F238E27FC236}">
                <a16:creationId xmlns:a16="http://schemas.microsoft.com/office/drawing/2014/main" id="{345B7205-5ECA-AD76-AF31-474B4DBCC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1315" y="1345473"/>
            <a:ext cx="6389370" cy="4572000"/>
          </a:xfrm>
          <a:prstGeom prst="rect">
            <a:avLst/>
          </a:prstGeom>
        </p:spPr>
      </p:pic>
    </p:spTree>
    <p:extLst>
      <p:ext uri="{BB962C8B-B14F-4D97-AF65-F5344CB8AC3E}">
        <p14:creationId xmlns:p14="http://schemas.microsoft.com/office/powerpoint/2010/main" val="10993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F4B4BF8-9863-42B1-6BB2-5D1FE414299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2D02A5-277A-41A1-F7CA-90A40AC94774}"/>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3E51404E-621F-E3AC-0577-8EEEDC033E9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2B20C22D-5516-1CF4-8C64-4263E98037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5E23D68-7F17-41E5-DFD9-5B5C4038C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2512AFA-5807-E590-881D-AB598BF07BAC}"/>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AB4811D9-C383-544F-537F-A073F1FBB98C}"/>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2689DF8C-4384-55C1-1FF5-6539C118658D}"/>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Hadley Arkes</a:t>
            </a:r>
          </a:p>
        </p:txBody>
      </p:sp>
      <p:pic>
        <p:nvPicPr>
          <p:cNvPr id="3" name="Picture 2" descr="A person in a suit and tie&#10;&#10;Description automatically generated">
            <a:extLst>
              <a:ext uri="{FF2B5EF4-FFF2-40B4-BE49-F238E27FC236}">
                <a16:creationId xmlns:a16="http://schemas.microsoft.com/office/drawing/2014/main" id="{0E2C91A0-F01A-BB46-3E11-1A376B416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0802" y="1404948"/>
            <a:ext cx="4910397" cy="4344550"/>
          </a:xfrm>
          <a:prstGeom prst="rect">
            <a:avLst/>
          </a:prstGeom>
        </p:spPr>
      </p:pic>
    </p:spTree>
    <p:extLst>
      <p:ext uri="{BB962C8B-B14F-4D97-AF65-F5344CB8AC3E}">
        <p14:creationId xmlns:p14="http://schemas.microsoft.com/office/powerpoint/2010/main" val="345760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C1DC10-3185-1DD8-56B6-5D0DDC49E0B0}"/>
              </a:ext>
            </a:extLst>
          </p:cNvPr>
          <p:cNvSpPr>
            <a:spLocks noGrp="1"/>
          </p:cNvSpPr>
          <p:nvPr>
            <p:ph type="sldNum" sz="quarter" idx="12"/>
          </p:nvPr>
        </p:nvSpPr>
        <p:spPr/>
        <p:txBody>
          <a:bodyPr/>
          <a:lstStyle/>
          <a:p>
            <a:pPr>
              <a:defRPr/>
            </a:pPr>
            <a:fld id="{FE024F78-56A6-7740-B68D-8D4D026EDF3F}" type="slidenum">
              <a:rPr lang="en-US">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27</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10" name="Picture 9" descr="A close-up of a certificate&#10;&#10;Description automatically generated">
            <a:extLst>
              <a:ext uri="{FF2B5EF4-FFF2-40B4-BE49-F238E27FC236}">
                <a16:creationId xmlns:a16="http://schemas.microsoft.com/office/drawing/2014/main" id="{7C75C33F-5A3A-58C2-E282-D55398640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
        <p:nvSpPr>
          <p:cNvPr id="3" name="TextBox 2">
            <a:extLst>
              <a:ext uri="{FF2B5EF4-FFF2-40B4-BE49-F238E27FC236}">
                <a16:creationId xmlns:a16="http://schemas.microsoft.com/office/drawing/2014/main" id="{631B8CA8-CB87-FAC5-FD99-27F2B2B27466}"/>
              </a:ext>
            </a:extLst>
          </p:cNvPr>
          <p:cNvSpPr txBox="1"/>
          <p:nvPr/>
        </p:nvSpPr>
        <p:spPr>
          <a:xfrm>
            <a:off x="127907" y="4874079"/>
            <a:ext cx="3453493" cy="1015663"/>
          </a:xfrm>
          <a:prstGeom prst="rect">
            <a:avLst/>
          </a:prstGeom>
          <a:solidFill>
            <a:srgbClr val="FFC000"/>
          </a:solidFill>
        </p:spPr>
        <p:txBody>
          <a:bodyPr wrap="square" rtlCol="0">
            <a:spAutoFit/>
          </a:bodyPr>
          <a:lstStyle/>
          <a:p>
            <a:pPr algn="ctr"/>
            <a:r>
              <a:rPr lang="en-US" sz="2000" dirty="0">
                <a:latin typeface="Aptos Black" panose="020B0004020202020204" pitchFamily="34" charset="0"/>
              </a:rPr>
              <a:t>The Veritas Center for Ethics in Public Life at Franciscan University</a:t>
            </a:r>
          </a:p>
        </p:txBody>
      </p:sp>
      <p:sp>
        <p:nvSpPr>
          <p:cNvPr id="4" name="TextBox 3">
            <a:extLst>
              <a:ext uri="{FF2B5EF4-FFF2-40B4-BE49-F238E27FC236}">
                <a16:creationId xmlns:a16="http://schemas.microsoft.com/office/drawing/2014/main" id="{43C458A3-E37B-CDAA-C27A-048254C3FF22}"/>
              </a:ext>
            </a:extLst>
          </p:cNvPr>
          <p:cNvSpPr txBox="1"/>
          <p:nvPr/>
        </p:nvSpPr>
        <p:spPr>
          <a:xfrm>
            <a:off x="8610600" y="5181855"/>
            <a:ext cx="3453493" cy="400110"/>
          </a:xfrm>
          <a:prstGeom prst="rect">
            <a:avLst/>
          </a:prstGeom>
          <a:solidFill>
            <a:srgbClr val="FFC000"/>
          </a:solidFill>
        </p:spPr>
        <p:txBody>
          <a:bodyPr wrap="square" rtlCol="0">
            <a:spAutoFit/>
          </a:bodyPr>
          <a:lstStyle/>
          <a:p>
            <a:pPr algn="ctr"/>
            <a:r>
              <a:rPr lang="en-US" sz="2000" dirty="0">
                <a:latin typeface="Aptos Black" panose="020B0004020202020204" pitchFamily="34" charset="0"/>
              </a:rPr>
              <a:t>Franciscan.edu/Veritas</a:t>
            </a:r>
          </a:p>
        </p:txBody>
      </p:sp>
    </p:spTree>
    <p:extLst>
      <p:ext uri="{BB962C8B-B14F-4D97-AF65-F5344CB8AC3E}">
        <p14:creationId xmlns:p14="http://schemas.microsoft.com/office/powerpoint/2010/main" val="27647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487315-4859-B58C-FD09-4B52630DB3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155087-A36F-405E-07CB-356F7CE2AC2F}"/>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50A34920-091C-0098-B8C8-E1FABDCC325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94449A5A-6E98-4D90-B15E-C9F2DF71DA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607D47D-CE35-DAE2-21CE-7265D21FE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CC8C2609-D438-E124-63F3-232715B77615}"/>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24B5AABD-47ED-2CFE-BB80-FAD0C0481A9F}"/>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162C624F-0C7E-BD2D-4D3A-86570AE9A755}"/>
              </a:ext>
            </a:extLst>
          </p:cNvPr>
          <p:cNvSpPr txBox="1"/>
          <p:nvPr/>
        </p:nvSpPr>
        <p:spPr>
          <a:xfrm>
            <a:off x="2577737" y="6048103"/>
            <a:ext cx="7036526" cy="461665"/>
          </a:xfrm>
          <a:prstGeom prst="rect">
            <a:avLst/>
          </a:prstGeom>
          <a:noFill/>
        </p:spPr>
        <p:txBody>
          <a:bodyPr wrap="square" rtlCol="0">
            <a:spAutoFit/>
          </a:bodyPr>
          <a:lstStyle/>
          <a:p>
            <a:pPr algn="ctr"/>
            <a:r>
              <a:rPr lang="en-US" sz="2400" b="1" dirty="0">
                <a:solidFill>
                  <a:srgbClr val="FFFFFF"/>
                </a:solidFill>
              </a:rPr>
              <a:t>Clarke Forsythe with Maria </a:t>
            </a:r>
            <a:r>
              <a:rPr lang="en-US" sz="2400" b="1" dirty="0" err="1">
                <a:solidFill>
                  <a:srgbClr val="FFFFFF"/>
                </a:solidFill>
              </a:rPr>
              <a:t>Maffucci</a:t>
            </a:r>
            <a:endParaRPr lang="en-US" sz="2400" b="1" dirty="0">
              <a:solidFill>
                <a:srgbClr val="FFFFFF"/>
              </a:solidFill>
            </a:endParaRPr>
          </a:p>
        </p:txBody>
      </p:sp>
      <p:pic>
        <p:nvPicPr>
          <p:cNvPr id="3" name="Picture 2" descr="A person and person posing for a picture&#10;&#10;Description automatically generated">
            <a:extLst>
              <a:ext uri="{FF2B5EF4-FFF2-40B4-BE49-F238E27FC236}">
                <a16:creationId xmlns:a16="http://schemas.microsoft.com/office/drawing/2014/main" id="{43681508-F4BA-6431-7C54-CE48E22CD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7374" y="1345473"/>
            <a:ext cx="6858000" cy="4572000"/>
          </a:xfrm>
          <a:prstGeom prst="rect">
            <a:avLst/>
          </a:prstGeom>
        </p:spPr>
      </p:pic>
    </p:spTree>
    <p:extLst>
      <p:ext uri="{BB962C8B-B14F-4D97-AF65-F5344CB8AC3E}">
        <p14:creationId xmlns:p14="http://schemas.microsoft.com/office/powerpoint/2010/main" val="251023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8DE7D904-ABBB-BA44-C15B-C95A761829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08A9AD-68BD-E930-BA7E-D9ABDFA7F639}"/>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6E4EB590-FB09-854A-0409-EE5D7BAC3D4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50994759-5BF1-00CD-C1F1-1B3B219C97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F8D89D0-4C76-9B22-180C-1F67175A6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2F40B40A-D349-B17C-5009-A853A9803D37}"/>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20E06C09-FB56-F5F3-9AFB-685527E38095}"/>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B2E92BB2-E36D-5A87-2150-960F5D8C5AC6}"/>
              </a:ext>
            </a:extLst>
          </p:cNvPr>
          <p:cNvSpPr txBox="1"/>
          <p:nvPr/>
        </p:nvSpPr>
        <p:spPr>
          <a:xfrm>
            <a:off x="2577737" y="6048103"/>
            <a:ext cx="7036526" cy="461665"/>
          </a:xfrm>
          <a:prstGeom prst="rect">
            <a:avLst/>
          </a:prstGeom>
          <a:noFill/>
        </p:spPr>
        <p:txBody>
          <a:bodyPr wrap="square" rtlCol="0">
            <a:spAutoFit/>
          </a:bodyPr>
          <a:lstStyle/>
          <a:p>
            <a:pPr algn="ctr"/>
            <a:r>
              <a:rPr lang="en-US" sz="2400" b="1" dirty="0">
                <a:solidFill>
                  <a:srgbClr val="FFFFFF"/>
                </a:solidFill>
              </a:rPr>
              <a:t>Bishop John Barres</a:t>
            </a:r>
          </a:p>
        </p:txBody>
      </p:sp>
      <p:pic>
        <p:nvPicPr>
          <p:cNvPr id="3" name="Picture 2" descr="A person in a black robe&#10;&#10;Description automatically generated">
            <a:extLst>
              <a:ext uri="{FF2B5EF4-FFF2-40B4-BE49-F238E27FC236}">
                <a16:creationId xmlns:a16="http://schemas.microsoft.com/office/drawing/2014/main" id="{4C6F51A2-6BD6-AA98-738A-32EEF75B001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08768" y="1294555"/>
            <a:ext cx="5395212" cy="4622918"/>
          </a:xfrm>
          <a:prstGeom prst="rect">
            <a:avLst/>
          </a:prstGeom>
        </p:spPr>
      </p:pic>
    </p:spTree>
    <p:extLst>
      <p:ext uri="{BB962C8B-B14F-4D97-AF65-F5344CB8AC3E}">
        <p14:creationId xmlns:p14="http://schemas.microsoft.com/office/powerpoint/2010/main" val="30301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0637F5-2BBD-3087-24DA-4D70C320EE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50B70B-D432-5D3D-025E-CF5746E38EC1}"/>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6631474C-4EC7-245D-7A71-561472C819C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ED3240E3-5805-5F97-8AA8-81AA15B944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EAEFE9F-CD78-C6EE-C515-333DBCC19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37F29483-55B6-642A-9542-44D6FE602A1B}"/>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AC46B821-8FB2-5444-002E-C1E2A95CD2DD}"/>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921F1AC7-65E3-3C81-3C38-6B9C92A0A1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0000" y="1456830"/>
            <a:ext cx="4572000" cy="4343400"/>
          </a:xfrm>
          <a:prstGeom prst="rect">
            <a:avLst/>
          </a:prstGeom>
        </p:spPr>
      </p:pic>
      <p:sp>
        <p:nvSpPr>
          <p:cNvPr id="5" name="TextBox 4">
            <a:extLst>
              <a:ext uri="{FF2B5EF4-FFF2-40B4-BE49-F238E27FC236}">
                <a16:creationId xmlns:a16="http://schemas.microsoft.com/office/drawing/2014/main" id="{154960D6-F449-CA27-EC1F-5DD03960284C}"/>
              </a:ext>
            </a:extLst>
          </p:cNvPr>
          <p:cNvSpPr txBox="1"/>
          <p:nvPr/>
        </p:nvSpPr>
        <p:spPr>
          <a:xfrm>
            <a:off x="2588111" y="6000602"/>
            <a:ext cx="7036526" cy="461665"/>
          </a:xfrm>
          <a:prstGeom prst="rect">
            <a:avLst/>
          </a:prstGeom>
          <a:noFill/>
        </p:spPr>
        <p:txBody>
          <a:bodyPr wrap="square" rtlCol="0">
            <a:spAutoFit/>
          </a:bodyPr>
          <a:lstStyle/>
          <a:p>
            <a:pPr algn="ctr"/>
            <a:r>
              <a:rPr lang="en-US" sz="2400" b="1" dirty="0">
                <a:solidFill>
                  <a:srgbClr val="FFFFFF"/>
                </a:solidFill>
              </a:rPr>
              <a:t>Anne Conlon, Editor of the </a:t>
            </a:r>
            <a:r>
              <a:rPr lang="en-US" sz="2400" b="1" i="1" dirty="0">
                <a:solidFill>
                  <a:srgbClr val="FFFFFF"/>
                </a:solidFill>
              </a:rPr>
              <a:t>Human Life Review  </a:t>
            </a:r>
          </a:p>
        </p:txBody>
      </p:sp>
    </p:spTree>
    <p:extLst>
      <p:ext uri="{BB962C8B-B14F-4D97-AF65-F5344CB8AC3E}">
        <p14:creationId xmlns:p14="http://schemas.microsoft.com/office/powerpoint/2010/main" val="367201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9F3F3E53-0869-F4F8-B655-DB4A47559D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39E9D-22DC-F26F-B1F5-798A88B89DDE}"/>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30</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5" name="Picture 4">
            <a:extLst>
              <a:ext uri="{FF2B5EF4-FFF2-40B4-BE49-F238E27FC236}">
                <a16:creationId xmlns:a16="http://schemas.microsoft.com/office/drawing/2014/main" id="{3CB2FDFE-2A30-8115-02CC-1EEC66602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5507" y="68261"/>
            <a:ext cx="4480984" cy="6721477"/>
          </a:xfrm>
          <a:prstGeom prst="rect">
            <a:avLst/>
          </a:prstGeom>
        </p:spPr>
      </p:pic>
      <p:sp>
        <p:nvSpPr>
          <p:cNvPr id="3" name="TextBox 2">
            <a:extLst>
              <a:ext uri="{FF2B5EF4-FFF2-40B4-BE49-F238E27FC236}">
                <a16:creationId xmlns:a16="http://schemas.microsoft.com/office/drawing/2014/main" id="{3F26873F-AF12-9796-7870-27A21AB46A6B}"/>
              </a:ext>
            </a:extLst>
          </p:cNvPr>
          <p:cNvSpPr txBox="1"/>
          <p:nvPr/>
        </p:nvSpPr>
        <p:spPr>
          <a:xfrm>
            <a:off x="449036" y="506185"/>
            <a:ext cx="3208564" cy="830997"/>
          </a:xfrm>
          <a:prstGeom prst="rect">
            <a:avLst/>
          </a:prstGeom>
          <a:noFill/>
        </p:spPr>
        <p:txBody>
          <a:bodyPr wrap="square" rtlCol="0">
            <a:spAutoFit/>
          </a:bodyPr>
          <a:lstStyle/>
          <a:p>
            <a:pPr algn="ctr"/>
            <a:r>
              <a:rPr lang="en-US" sz="2400" dirty="0"/>
              <a:t>George and </a:t>
            </a:r>
          </a:p>
          <a:p>
            <a:pPr algn="ctr"/>
            <a:r>
              <a:rPr lang="en-US" sz="2400" dirty="0"/>
              <a:t>Barbara Marlin</a:t>
            </a:r>
          </a:p>
        </p:txBody>
      </p:sp>
      <p:sp>
        <p:nvSpPr>
          <p:cNvPr id="4" name="TextBox 3">
            <a:extLst>
              <a:ext uri="{FF2B5EF4-FFF2-40B4-BE49-F238E27FC236}">
                <a16:creationId xmlns:a16="http://schemas.microsoft.com/office/drawing/2014/main" id="{670A5AA9-62F1-5489-2C9A-C931A74AD5E3}"/>
              </a:ext>
            </a:extLst>
          </p:cNvPr>
          <p:cNvSpPr txBox="1"/>
          <p:nvPr/>
        </p:nvSpPr>
        <p:spPr>
          <a:xfrm>
            <a:off x="8610600" y="5156023"/>
            <a:ext cx="3159578" cy="1200329"/>
          </a:xfrm>
          <a:prstGeom prst="rect">
            <a:avLst/>
          </a:prstGeom>
          <a:noFill/>
        </p:spPr>
        <p:txBody>
          <a:bodyPr wrap="square" rtlCol="0">
            <a:spAutoFit/>
          </a:bodyPr>
          <a:lstStyle/>
          <a:p>
            <a:pPr algn="ctr"/>
            <a:r>
              <a:rPr lang="en-US" sz="2400" dirty="0"/>
              <a:t>Remember </a:t>
            </a:r>
          </a:p>
          <a:p>
            <a:pPr algn="ctr"/>
            <a:r>
              <a:rPr lang="en-US" sz="2400" dirty="0"/>
              <a:t>Michael Martin Uhlmann</a:t>
            </a:r>
          </a:p>
        </p:txBody>
      </p:sp>
    </p:spTree>
    <p:extLst>
      <p:ext uri="{BB962C8B-B14F-4D97-AF65-F5344CB8AC3E}">
        <p14:creationId xmlns:p14="http://schemas.microsoft.com/office/powerpoint/2010/main" val="190129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Rounded Rectangle 17">
            <a:extLst>
              <a:ext uri="{FF2B5EF4-FFF2-40B4-BE49-F238E27FC236}">
                <a16:creationId xmlns:a16="http://schemas.microsoft.com/office/drawing/2014/main" id="{5EC9BE82-197E-4B17-90F6-C38A8301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509" y="643467"/>
            <a:ext cx="10564807" cy="5200743"/>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0419B1E6-7CD0-3208-A2B2-13451D03094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44042" y="1246468"/>
            <a:ext cx="9503915" cy="4365064"/>
          </a:xfrm>
          <a:prstGeom prst="rect">
            <a:avLst/>
          </a:prstGeom>
        </p:spPr>
      </p:pic>
      <p:sp>
        <p:nvSpPr>
          <p:cNvPr id="4" name="Slide Number Placeholder 3">
            <a:extLst>
              <a:ext uri="{FF2B5EF4-FFF2-40B4-BE49-F238E27FC236}">
                <a16:creationId xmlns:a16="http://schemas.microsoft.com/office/drawing/2014/main" id="{41ED234E-1E0A-EBF2-787F-A091ACE14B4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E024F78-56A6-7740-B68D-8D4D026EDF3F}" type="slidenum">
              <a:rPr lang="en-US" sz="1200" smtClean="0"/>
              <a:pPr>
                <a:spcAft>
                  <a:spcPts val="600"/>
                </a:spcAft>
              </a:pPr>
              <a:t>31</a:t>
            </a:fld>
            <a:endParaRPr lang="en-US" sz="1200"/>
          </a:p>
        </p:txBody>
      </p:sp>
      <p:sp>
        <p:nvSpPr>
          <p:cNvPr id="7" name="TextBox 6">
            <a:extLst>
              <a:ext uri="{FF2B5EF4-FFF2-40B4-BE49-F238E27FC236}">
                <a16:creationId xmlns:a16="http://schemas.microsoft.com/office/drawing/2014/main" id="{231947E4-4436-047D-6562-66F319FA2553}"/>
              </a:ext>
            </a:extLst>
          </p:cNvPr>
          <p:cNvSpPr txBox="1"/>
          <p:nvPr/>
        </p:nvSpPr>
        <p:spPr>
          <a:xfrm>
            <a:off x="2474969" y="6066693"/>
            <a:ext cx="7234813" cy="461665"/>
          </a:xfrm>
          <a:prstGeom prst="rect">
            <a:avLst/>
          </a:prstGeom>
          <a:noFill/>
        </p:spPr>
        <p:txBody>
          <a:bodyPr wrap="square" rtlCol="0">
            <a:spAutoFit/>
          </a:bodyPr>
          <a:lstStyle/>
          <a:p>
            <a:pPr algn="ctr"/>
            <a:r>
              <a:rPr lang="en-US" sz="2400" dirty="0">
                <a:solidFill>
                  <a:srgbClr val="FFFFFF"/>
                </a:solidFill>
              </a:rPr>
              <a:t>Feminists Choosing Life of New York</a:t>
            </a:r>
          </a:p>
        </p:txBody>
      </p:sp>
    </p:spTree>
    <p:extLst>
      <p:ext uri="{BB962C8B-B14F-4D97-AF65-F5344CB8AC3E}">
        <p14:creationId xmlns:p14="http://schemas.microsoft.com/office/powerpoint/2010/main" val="5814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B0578C9B-D16A-480B-07C5-06C7524253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54AF75-FBD2-D199-37E5-A07DC4A756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311352" y="0"/>
            <a:ext cx="9569295" cy="6858000"/>
          </a:xfrm>
          <a:prstGeom prst="rect">
            <a:avLst/>
          </a:prstGeom>
        </p:spPr>
      </p:pic>
      <p:sp>
        <p:nvSpPr>
          <p:cNvPr id="2" name="Slide Number Placeholder 1">
            <a:extLst>
              <a:ext uri="{FF2B5EF4-FFF2-40B4-BE49-F238E27FC236}">
                <a16:creationId xmlns:a16="http://schemas.microsoft.com/office/drawing/2014/main" id="{4635D973-A9A3-4251-25F4-484B9F92B456}"/>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32</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411404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2022ED-A7E0-7C28-1513-70900A0A6A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6FD45FB-3326-A6D1-1D17-6F48F83A9A08}"/>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186DBF35-485E-9D40-14D9-6E8B1B9A7EA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E87B396D-EA4E-75BD-52F7-6F2A373B8A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E236D5E-2803-A8E7-E77F-60E41C6B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A8F6BAFE-EB40-08A3-865D-091AD128342A}"/>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55A9958C-0268-BDEE-1EFB-A3D3F942F62B}"/>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CC8BF7FE-5183-0109-C1E1-301FBD787E3D}"/>
              </a:ext>
            </a:extLst>
          </p:cNvPr>
          <p:cNvSpPr txBox="1"/>
          <p:nvPr/>
        </p:nvSpPr>
        <p:spPr>
          <a:xfrm>
            <a:off x="2588112" y="5956060"/>
            <a:ext cx="7036526" cy="523220"/>
          </a:xfrm>
          <a:prstGeom prst="rect">
            <a:avLst/>
          </a:prstGeom>
          <a:noFill/>
        </p:spPr>
        <p:txBody>
          <a:bodyPr wrap="square" rtlCol="0">
            <a:spAutoFit/>
          </a:bodyPr>
          <a:lstStyle/>
          <a:p>
            <a:pPr algn="ctr"/>
            <a:r>
              <a:rPr lang="en-US" sz="2800" b="1" dirty="0">
                <a:solidFill>
                  <a:srgbClr val="FFFFFF"/>
                </a:solidFill>
              </a:rPr>
              <a:t>“The Merry Band of Troublemakers”</a:t>
            </a:r>
          </a:p>
        </p:txBody>
      </p:sp>
      <p:pic>
        <p:nvPicPr>
          <p:cNvPr id="3" name="Picture 2" descr="A group of women posing for a photo&#10;&#10;Description automatically generated">
            <a:extLst>
              <a:ext uri="{FF2B5EF4-FFF2-40B4-BE49-F238E27FC236}">
                <a16:creationId xmlns:a16="http://schemas.microsoft.com/office/drawing/2014/main" id="{F2D33A14-2BB4-258F-76F7-A79247A5B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728" y="1333259"/>
            <a:ext cx="7854543" cy="4339527"/>
          </a:xfrm>
          <a:prstGeom prst="rect">
            <a:avLst/>
          </a:prstGeom>
        </p:spPr>
      </p:pic>
    </p:spTree>
    <p:extLst>
      <p:ext uri="{BB962C8B-B14F-4D97-AF65-F5344CB8AC3E}">
        <p14:creationId xmlns:p14="http://schemas.microsoft.com/office/powerpoint/2010/main" val="31948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DD6DED-D99E-18B4-54EB-FB74D8386F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638B54-D46E-D57C-F2D0-5605A25C049C}"/>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B32E17B1-0A76-1A54-0CB7-B5BC0741B2C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44F5EDF4-47CF-4935-606A-D37FBF61FA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A3D197D-739B-016F-43F2-B97F40053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3193C965-0657-4515-E137-9DBCA4215A70}"/>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7ECF968F-F1E6-3D4A-72CD-8C922D8E5949}"/>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92DF645E-4865-959F-792E-C180C0D3FA0A}"/>
              </a:ext>
            </a:extLst>
          </p:cNvPr>
          <p:cNvSpPr txBox="1"/>
          <p:nvPr/>
        </p:nvSpPr>
        <p:spPr>
          <a:xfrm>
            <a:off x="1004235" y="6177122"/>
            <a:ext cx="10183528" cy="523220"/>
          </a:xfrm>
          <a:prstGeom prst="rect">
            <a:avLst/>
          </a:prstGeom>
          <a:noFill/>
        </p:spPr>
        <p:txBody>
          <a:bodyPr wrap="square" rtlCol="0">
            <a:spAutoFit/>
          </a:bodyPr>
          <a:lstStyle/>
          <a:p>
            <a:pPr algn="ctr"/>
            <a:r>
              <a:rPr lang="en-US" sz="2800" b="1" dirty="0">
                <a:solidFill>
                  <a:srgbClr val="FFFFFF"/>
                </a:solidFill>
              </a:rPr>
              <a:t>Mother Teresa and Henry Hyde read The </a:t>
            </a:r>
            <a:r>
              <a:rPr lang="en-US" sz="2800" b="1" i="1" dirty="0">
                <a:solidFill>
                  <a:srgbClr val="FFFFFF"/>
                </a:solidFill>
              </a:rPr>
              <a:t>Human Life Review</a:t>
            </a:r>
          </a:p>
        </p:txBody>
      </p:sp>
      <p:pic>
        <p:nvPicPr>
          <p:cNvPr id="3" name="Picture 2" descr="A person and person looking at a piece of paper&#10;&#10;Description automatically generated">
            <a:extLst>
              <a:ext uri="{FF2B5EF4-FFF2-40B4-BE49-F238E27FC236}">
                <a16:creationId xmlns:a16="http://schemas.microsoft.com/office/drawing/2014/main" id="{DF5E5FD1-8495-D459-590E-C75746E6AD5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46939" y="1221493"/>
            <a:ext cx="3898121" cy="4829627"/>
          </a:xfrm>
          <a:prstGeom prst="rect">
            <a:avLst/>
          </a:prstGeom>
        </p:spPr>
      </p:pic>
    </p:spTree>
    <p:extLst>
      <p:ext uri="{BB962C8B-B14F-4D97-AF65-F5344CB8AC3E}">
        <p14:creationId xmlns:p14="http://schemas.microsoft.com/office/powerpoint/2010/main" val="176234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6444823F-6157-1EC8-E882-766470A4525D}"/>
            </a:ext>
          </a:extLst>
        </p:cNvPr>
        <p:cNvGrpSpPr/>
        <p:nvPr/>
      </p:nvGrpSpPr>
      <p:grpSpPr>
        <a:xfrm>
          <a:off x="0" y="0"/>
          <a:ext cx="0" cy="0"/>
          <a:chOff x="0" y="0"/>
          <a:chExt cx="0" cy="0"/>
        </a:xfrm>
      </p:grpSpPr>
      <p:pic>
        <p:nvPicPr>
          <p:cNvPr id="6" name="Picture 5" descr="A castle on a hill with lights&#10;&#10;Description automatically generated">
            <a:extLst>
              <a:ext uri="{FF2B5EF4-FFF2-40B4-BE49-F238E27FC236}">
                <a16:creationId xmlns:a16="http://schemas.microsoft.com/office/drawing/2014/main" id="{25ABCFE8-8E0E-249E-92B9-9CB1BF59B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909" y="0"/>
            <a:ext cx="4364182" cy="6858000"/>
          </a:xfrm>
          <a:prstGeom prst="rect">
            <a:avLst/>
          </a:prstGeom>
        </p:spPr>
      </p:pic>
      <p:sp>
        <p:nvSpPr>
          <p:cNvPr id="7" name="TextBox 6">
            <a:extLst>
              <a:ext uri="{FF2B5EF4-FFF2-40B4-BE49-F238E27FC236}">
                <a16:creationId xmlns:a16="http://schemas.microsoft.com/office/drawing/2014/main" id="{F5A8A2BB-A361-2D60-2794-CAABBF4DF686}"/>
              </a:ext>
            </a:extLst>
          </p:cNvPr>
          <p:cNvSpPr txBox="1"/>
          <p:nvPr/>
        </p:nvSpPr>
        <p:spPr>
          <a:xfrm>
            <a:off x="112295" y="3059227"/>
            <a:ext cx="3031958" cy="1384995"/>
          </a:xfrm>
          <a:prstGeom prst="rect">
            <a:avLst/>
          </a:prstGeom>
          <a:noFill/>
          <a:ln>
            <a:noFill/>
          </a:ln>
        </p:spPr>
        <p:txBody>
          <a:bodyPr wrap="square" rtlCol="0">
            <a:spAutoFit/>
          </a:bodyPr>
          <a:lstStyle/>
          <a:p>
            <a:pPr algn="ctr"/>
            <a:r>
              <a:rPr lang="en-US" sz="2800" dirty="0">
                <a:solidFill>
                  <a:srgbClr val="002060"/>
                </a:solidFill>
                <a:latin typeface="Aptos Black" panose="020B0004020202020204" pitchFamily="34" charset="0"/>
              </a:rPr>
              <a:t>Knights of Columbus Asset Advisors</a:t>
            </a:r>
          </a:p>
        </p:txBody>
      </p:sp>
      <p:sp>
        <p:nvSpPr>
          <p:cNvPr id="8" name="TextBox 7">
            <a:extLst>
              <a:ext uri="{FF2B5EF4-FFF2-40B4-BE49-F238E27FC236}">
                <a16:creationId xmlns:a16="http://schemas.microsoft.com/office/drawing/2014/main" id="{E65011AF-5730-66C7-4E34-DBA4AD215EA7}"/>
              </a:ext>
            </a:extLst>
          </p:cNvPr>
          <p:cNvSpPr txBox="1"/>
          <p:nvPr/>
        </p:nvSpPr>
        <p:spPr>
          <a:xfrm>
            <a:off x="8402855" y="3492364"/>
            <a:ext cx="3676850" cy="954107"/>
          </a:xfrm>
          <a:prstGeom prst="rect">
            <a:avLst/>
          </a:prstGeom>
          <a:noFill/>
          <a:ln>
            <a:noFill/>
          </a:ln>
        </p:spPr>
        <p:txBody>
          <a:bodyPr wrap="square" rtlCol="0">
            <a:spAutoFit/>
          </a:bodyPr>
          <a:lstStyle/>
          <a:p>
            <a:pPr algn="ctr"/>
            <a:r>
              <a:rPr lang="en-US" sz="2800" dirty="0">
                <a:solidFill>
                  <a:srgbClr val="002060"/>
                </a:solidFill>
                <a:latin typeface="Aptos Black" panose="020B0004020202020204" pitchFamily="34" charset="0"/>
              </a:rPr>
              <a:t>KofCAssetAdvisors.org</a:t>
            </a:r>
          </a:p>
        </p:txBody>
      </p:sp>
    </p:spTree>
    <p:extLst>
      <p:ext uri="{BB962C8B-B14F-4D97-AF65-F5344CB8AC3E}">
        <p14:creationId xmlns:p14="http://schemas.microsoft.com/office/powerpoint/2010/main" val="11541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737107-1A57-829F-5389-B8F3C25151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E50E06-6485-8108-FE81-092EEBE6BF5D}"/>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E15130D4-606C-254E-C3A0-2A4983151B3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F69CF091-CB49-FE22-F8A0-0943633E8F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B22D42D-2ED9-0793-F81E-C5873F521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89A7FD52-B62C-8E45-B485-2A87FE781228}"/>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E7F8DD40-55B0-C8B7-3E3F-07FEA52E8792}"/>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102ED6A4-0289-3C2A-DD33-81F334F09A65}"/>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James Buckley and J. P. McFadden</a:t>
            </a:r>
          </a:p>
        </p:txBody>
      </p:sp>
      <p:pic>
        <p:nvPicPr>
          <p:cNvPr id="3" name="Picture 2" descr="A group of men in suits&#10;&#10;Description automatically generated">
            <a:extLst>
              <a:ext uri="{FF2B5EF4-FFF2-40B4-BE49-F238E27FC236}">
                <a16:creationId xmlns:a16="http://schemas.microsoft.com/office/drawing/2014/main" id="{8F9BA442-9E0A-9777-1EB3-99657F8EB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126" y="1260232"/>
            <a:ext cx="5589749" cy="4489267"/>
          </a:xfrm>
          <a:prstGeom prst="rect">
            <a:avLst/>
          </a:prstGeom>
        </p:spPr>
      </p:pic>
    </p:spTree>
    <p:extLst>
      <p:ext uri="{BB962C8B-B14F-4D97-AF65-F5344CB8AC3E}">
        <p14:creationId xmlns:p14="http://schemas.microsoft.com/office/powerpoint/2010/main" val="10312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68DE29-5D8E-9561-722E-735A8EB71A2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543C982-4464-9E9E-CC2F-439E0CF90AFC}"/>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6A33B41E-B19B-E140-9510-51094030997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8717447C-0F73-B96F-B8A0-1244E67FE4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A13108E-C7F4-F762-6097-316CF7E9D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0F96A931-E0A9-A497-9507-E5BFAF1E1D18}"/>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F6E779DA-7CBE-B7A5-CA27-633788AAE57D}"/>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32163002-6B65-F916-AFE3-D3E9018174D5}"/>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Mary Rose </a:t>
            </a:r>
            <a:r>
              <a:rPr lang="en-US" sz="2400" b="1" dirty="0" err="1">
                <a:solidFill>
                  <a:srgbClr val="FFFFFF"/>
                </a:solidFill>
              </a:rPr>
              <a:t>Somarriba</a:t>
            </a:r>
            <a:r>
              <a:rPr lang="en-US" sz="2400" b="1" dirty="0">
                <a:solidFill>
                  <a:srgbClr val="FFFFFF"/>
                </a:solidFill>
              </a:rPr>
              <a:t> and Maria McFadden </a:t>
            </a:r>
            <a:r>
              <a:rPr lang="en-US" sz="2400" b="1" dirty="0" err="1">
                <a:solidFill>
                  <a:srgbClr val="FFFFFF"/>
                </a:solidFill>
              </a:rPr>
              <a:t>Maffucci</a:t>
            </a:r>
            <a:endParaRPr lang="en-US" sz="2400" b="1" dirty="0">
              <a:solidFill>
                <a:srgbClr val="FFFFFF"/>
              </a:solidFill>
            </a:endParaRPr>
          </a:p>
        </p:txBody>
      </p:sp>
      <p:pic>
        <p:nvPicPr>
          <p:cNvPr id="3" name="Picture 2" descr="Two women posing for a picture&#10;&#10;Description automatically generated">
            <a:extLst>
              <a:ext uri="{FF2B5EF4-FFF2-40B4-BE49-F238E27FC236}">
                <a16:creationId xmlns:a16="http://schemas.microsoft.com/office/drawing/2014/main" id="{B19C36A8-6ADF-6832-A006-CF15C2331C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06398" y="1246077"/>
            <a:ext cx="5579205" cy="4571329"/>
          </a:xfrm>
          <a:prstGeom prst="rect">
            <a:avLst/>
          </a:prstGeom>
        </p:spPr>
      </p:pic>
    </p:spTree>
    <p:extLst>
      <p:ext uri="{BB962C8B-B14F-4D97-AF65-F5344CB8AC3E}">
        <p14:creationId xmlns:p14="http://schemas.microsoft.com/office/powerpoint/2010/main" val="228027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C1DC10-3185-1DD8-56B6-5D0DDC49E0B0}"/>
              </a:ext>
            </a:extLst>
          </p:cNvPr>
          <p:cNvSpPr>
            <a:spLocks noGrp="1"/>
          </p:cNvSpPr>
          <p:nvPr>
            <p:ph type="sldNum" sz="quarter" idx="12"/>
          </p:nvPr>
        </p:nvSpPr>
        <p:spPr/>
        <p:txBody>
          <a:bodyPr/>
          <a:lstStyle/>
          <a:p>
            <a:pPr>
              <a:defRPr/>
            </a:pPr>
            <a:fld id="{FE024F78-56A6-7740-B68D-8D4D026EDF3F}" type="slidenum">
              <a:rPr lang="en-US">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38</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8" name="Picture 7" descr="A group of children holding a flag&#10;&#10;Description automatically generated">
            <a:extLst>
              <a:ext uri="{FF2B5EF4-FFF2-40B4-BE49-F238E27FC236}">
                <a16:creationId xmlns:a16="http://schemas.microsoft.com/office/drawing/2014/main" id="{E99E498F-9A2E-0B5E-4613-0B85766FF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964" y="0"/>
            <a:ext cx="4400073" cy="6858000"/>
          </a:xfrm>
          <a:prstGeom prst="rect">
            <a:avLst/>
          </a:prstGeom>
        </p:spPr>
      </p:pic>
      <p:sp>
        <p:nvSpPr>
          <p:cNvPr id="3" name="TextBox 2">
            <a:extLst>
              <a:ext uri="{FF2B5EF4-FFF2-40B4-BE49-F238E27FC236}">
                <a16:creationId xmlns:a16="http://schemas.microsoft.com/office/drawing/2014/main" id="{EA51D4A1-9280-A6F3-0C4D-C0AD26465796}"/>
              </a:ext>
            </a:extLst>
          </p:cNvPr>
          <p:cNvSpPr txBox="1"/>
          <p:nvPr/>
        </p:nvSpPr>
        <p:spPr>
          <a:xfrm>
            <a:off x="809325" y="4042610"/>
            <a:ext cx="2772076" cy="1384995"/>
          </a:xfrm>
          <a:prstGeom prst="rect">
            <a:avLst/>
          </a:prstGeom>
          <a:noFill/>
        </p:spPr>
        <p:txBody>
          <a:bodyPr wrap="square" rtlCol="0">
            <a:spAutoFit/>
          </a:bodyPr>
          <a:lstStyle/>
          <a:p>
            <a:r>
              <a:rPr lang="en-US" sz="2800" dirty="0">
                <a:latin typeface="Aptos Black" panose="020B0004020202020204" pitchFamily="34" charset="0"/>
              </a:rPr>
              <a:t>ANLON</a:t>
            </a:r>
          </a:p>
          <a:p>
            <a:r>
              <a:rPr lang="en-US" sz="2800" dirty="0">
                <a:latin typeface="Aptos Black" panose="020B0004020202020204" pitchFamily="34" charset="0"/>
              </a:rPr>
              <a:t>FINANCIAL</a:t>
            </a:r>
          </a:p>
          <a:p>
            <a:r>
              <a:rPr lang="en-US" sz="2800" dirty="0">
                <a:latin typeface="Aptos Black" panose="020B0004020202020204" pitchFamily="34" charset="0"/>
              </a:rPr>
              <a:t>STRATEGIES</a:t>
            </a:r>
          </a:p>
        </p:txBody>
      </p:sp>
      <p:sp>
        <p:nvSpPr>
          <p:cNvPr id="4" name="TextBox 3">
            <a:extLst>
              <a:ext uri="{FF2B5EF4-FFF2-40B4-BE49-F238E27FC236}">
                <a16:creationId xmlns:a16="http://schemas.microsoft.com/office/drawing/2014/main" id="{86C31AD0-EA09-C04B-C61F-C9CDEF573739}"/>
              </a:ext>
            </a:extLst>
          </p:cNvPr>
          <p:cNvSpPr txBox="1"/>
          <p:nvPr/>
        </p:nvSpPr>
        <p:spPr>
          <a:xfrm>
            <a:off x="8610600" y="4042610"/>
            <a:ext cx="3581400" cy="1384995"/>
          </a:xfrm>
          <a:prstGeom prst="rect">
            <a:avLst/>
          </a:prstGeom>
          <a:noFill/>
        </p:spPr>
        <p:txBody>
          <a:bodyPr wrap="square" rtlCol="0">
            <a:spAutoFit/>
          </a:bodyPr>
          <a:lstStyle/>
          <a:p>
            <a:r>
              <a:rPr lang="en-US" sz="2800" dirty="0">
                <a:latin typeface="Aptos Black" panose="020B0004020202020204" pitchFamily="34" charset="0"/>
              </a:rPr>
              <a:t>Keith F. Ryan</a:t>
            </a:r>
          </a:p>
          <a:p>
            <a:r>
              <a:rPr lang="en-US" sz="2800" dirty="0">
                <a:latin typeface="Aptos Black" panose="020B0004020202020204" pitchFamily="34" charset="0"/>
              </a:rPr>
              <a:t>631-923-7576</a:t>
            </a:r>
          </a:p>
          <a:p>
            <a:r>
              <a:rPr lang="en-US" sz="2800" dirty="0">
                <a:latin typeface="Aptos Black" panose="020B0004020202020204" pitchFamily="34" charset="0"/>
              </a:rPr>
              <a:t>Keith@anlonfs.com</a:t>
            </a:r>
          </a:p>
        </p:txBody>
      </p:sp>
    </p:spTree>
    <p:extLst>
      <p:ext uri="{BB962C8B-B14F-4D97-AF65-F5344CB8AC3E}">
        <p14:creationId xmlns:p14="http://schemas.microsoft.com/office/powerpoint/2010/main" val="323457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433F09-A0D3-6B98-8D23-A9C8ACDD6CD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7B16EC0-5D2F-ACB6-1654-13561DA650D1}"/>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C8A186AB-9AFB-020B-1EBC-0DFF977CAE3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6CEE4934-70B2-E2AB-66BF-0C66457CD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1ED87AC-4B3A-DACF-10B4-47A1CF253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AD70C0DB-162F-918D-7ED8-0F1C170988DB}"/>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E0C49028-3C9D-06EE-D5F3-E28D7B7BF094}"/>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068704E4-A14A-E0A4-B9E0-3686AE4158F9}"/>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Kitty and Malcolm Muggeridge with J. P. McFadden</a:t>
            </a:r>
          </a:p>
        </p:txBody>
      </p:sp>
      <p:pic>
        <p:nvPicPr>
          <p:cNvPr id="3" name="Picture 2" descr="A group of people sitting in a living room&#10;&#10;Description automatically generated">
            <a:extLst>
              <a:ext uri="{FF2B5EF4-FFF2-40B4-BE49-F238E27FC236}">
                <a16:creationId xmlns:a16="http://schemas.microsoft.com/office/drawing/2014/main" id="{FBDAD587-1A4A-8563-9249-2FF6567BE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476" y="1300027"/>
            <a:ext cx="6377797" cy="4405991"/>
          </a:xfrm>
          <a:prstGeom prst="rect">
            <a:avLst/>
          </a:prstGeom>
        </p:spPr>
      </p:pic>
    </p:spTree>
    <p:extLst>
      <p:ext uri="{BB962C8B-B14F-4D97-AF65-F5344CB8AC3E}">
        <p14:creationId xmlns:p14="http://schemas.microsoft.com/office/powerpoint/2010/main" val="373265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096E94-002B-B86F-14BF-BD27619A03EB}"/>
              </a:ext>
            </a:extLst>
          </p:cNvPr>
          <p:cNvSpPr>
            <a:spLocks noGrp="1"/>
          </p:cNvSpPr>
          <p:nvPr>
            <p:ph type="sldNum" sz="quarter" idx="12"/>
          </p:nvPr>
        </p:nvSpPr>
        <p:spPr/>
        <p:txBody>
          <a:bodyPr/>
          <a:lstStyle/>
          <a:p>
            <a:pPr>
              <a:defRPr/>
            </a:pPr>
            <a:fld id="{FE024F78-56A6-7740-B68D-8D4D026EDF3F}" type="slidenum">
              <a:rPr lang="en-US">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4</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6" name="Picture 5" descr="A close-up of hands touching each other&#10;&#10;Description automatically generated">
            <a:extLst>
              <a:ext uri="{FF2B5EF4-FFF2-40B4-BE49-F238E27FC236}">
                <a16:creationId xmlns:a16="http://schemas.microsoft.com/office/drawing/2014/main" id="{D0B92F1F-1E59-94EF-2505-BD84EF813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055" y="857250"/>
            <a:ext cx="8523890" cy="4794688"/>
          </a:xfrm>
          <a:prstGeom prst="rect">
            <a:avLst/>
          </a:prstGeom>
        </p:spPr>
      </p:pic>
    </p:spTree>
    <p:extLst>
      <p:ext uri="{BB962C8B-B14F-4D97-AF65-F5344CB8AC3E}">
        <p14:creationId xmlns:p14="http://schemas.microsoft.com/office/powerpoint/2010/main" val="16615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388091A-86DD-ED8D-7812-9D461E0CBA9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F014B93-8DF8-261F-334D-BE99FAC8EF18}"/>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24BCCC3F-950E-3FCF-316D-F86C122AC9A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C4C06BAA-B087-FE39-95BA-39C5AE44C1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549F75E-B0E5-4779-F291-D9C1CC2C9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FD1EBD0-575B-7548-92BF-09D25D2B1906}"/>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41CC0A30-1E19-069B-F390-D1FF53E09DED}"/>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EE6BC9CA-877A-33C2-0066-B48B2E2D896D}"/>
              </a:ext>
            </a:extLst>
          </p:cNvPr>
          <p:cNvSpPr txBox="1"/>
          <p:nvPr/>
        </p:nvSpPr>
        <p:spPr>
          <a:xfrm>
            <a:off x="2045681" y="5917474"/>
            <a:ext cx="8100637" cy="830997"/>
          </a:xfrm>
          <a:prstGeom prst="rect">
            <a:avLst/>
          </a:prstGeom>
          <a:noFill/>
        </p:spPr>
        <p:txBody>
          <a:bodyPr wrap="square" rtlCol="0">
            <a:spAutoFit/>
          </a:bodyPr>
          <a:lstStyle/>
          <a:p>
            <a:pPr algn="ctr"/>
            <a:r>
              <a:rPr lang="en-US" sz="2400" b="1" dirty="0">
                <a:solidFill>
                  <a:srgbClr val="FFFFFF"/>
                </a:solidFill>
              </a:rPr>
              <a:t>Malcolm Muggeridge, William F. Buckley Jr., J.P. McFadden, and Fr. Francis Canavan</a:t>
            </a:r>
          </a:p>
        </p:txBody>
      </p:sp>
      <p:pic>
        <p:nvPicPr>
          <p:cNvPr id="6" name="Picture 5" descr="A group of men shaking hands&#10;&#10;Description automatically generated">
            <a:extLst>
              <a:ext uri="{FF2B5EF4-FFF2-40B4-BE49-F238E27FC236}">
                <a16:creationId xmlns:a16="http://schemas.microsoft.com/office/drawing/2014/main" id="{783FF19D-449F-4B64-0DAB-B08C6920E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0901" y="1399141"/>
            <a:ext cx="5510198" cy="4261510"/>
          </a:xfrm>
          <a:prstGeom prst="rect">
            <a:avLst/>
          </a:prstGeom>
        </p:spPr>
      </p:pic>
    </p:spTree>
    <p:extLst>
      <p:ext uri="{BB962C8B-B14F-4D97-AF65-F5344CB8AC3E}">
        <p14:creationId xmlns:p14="http://schemas.microsoft.com/office/powerpoint/2010/main" val="21618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AEF510-4D05-5F28-12A7-C00E924F912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CBA5DD-70A1-997B-CC20-8CC6A16932F2}"/>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D4C75629-15F0-9F79-C311-0635D88DB7B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93596CC0-7743-8D8A-CAD5-3C78B98A28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5B14573-36A5-75C2-1548-9510855A4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24B47961-DFC7-2A54-8EC8-C3538EA82612}"/>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EAB8EF6A-868E-1F3F-8514-E716813301DE}"/>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7DFA2571-1F7D-099C-6ED6-418A8BB6FF87}"/>
              </a:ext>
            </a:extLst>
          </p:cNvPr>
          <p:cNvSpPr txBox="1"/>
          <p:nvPr/>
        </p:nvSpPr>
        <p:spPr>
          <a:xfrm>
            <a:off x="1436914" y="5941284"/>
            <a:ext cx="9318171" cy="830997"/>
          </a:xfrm>
          <a:prstGeom prst="rect">
            <a:avLst/>
          </a:prstGeom>
          <a:noFill/>
        </p:spPr>
        <p:txBody>
          <a:bodyPr wrap="square" rtlCol="0">
            <a:spAutoFit/>
          </a:bodyPr>
          <a:lstStyle/>
          <a:p>
            <a:pPr algn="ctr"/>
            <a:r>
              <a:rPr lang="en-US" sz="2400" b="1" dirty="0">
                <a:solidFill>
                  <a:srgbClr val="FFFFFF"/>
                </a:solidFill>
              </a:rPr>
              <a:t>Jean Mancini, Maria McFadden </a:t>
            </a:r>
            <a:r>
              <a:rPr lang="en-US" sz="2400" b="1" dirty="0" err="1">
                <a:solidFill>
                  <a:srgbClr val="FFFFFF"/>
                </a:solidFill>
              </a:rPr>
              <a:t>Maffucci</a:t>
            </a:r>
            <a:r>
              <a:rPr lang="en-US" sz="2400" b="1" dirty="0">
                <a:solidFill>
                  <a:srgbClr val="FFFFFF"/>
                </a:solidFill>
              </a:rPr>
              <a:t>, Archbishop Cardinal Dolan, and Dorian and Carl Anderson</a:t>
            </a:r>
          </a:p>
        </p:txBody>
      </p:sp>
      <p:pic>
        <p:nvPicPr>
          <p:cNvPr id="3" name="Picture 2" descr="A group of people posing for a photo&#10;&#10;Description automatically generated">
            <a:extLst>
              <a:ext uri="{FF2B5EF4-FFF2-40B4-BE49-F238E27FC236}">
                <a16:creationId xmlns:a16="http://schemas.microsoft.com/office/drawing/2014/main" id="{A979C353-9D20-2423-2B4C-1CD9592209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41080" y="1267745"/>
            <a:ext cx="7330589" cy="4592581"/>
          </a:xfrm>
          <a:prstGeom prst="rect">
            <a:avLst/>
          </a:prstGeom>
        </p:spPr>
      </p:pic>
    </p:spTree>
    <p:extLst>
      <p:ext uri="{BB962C8B-B14F-4D97-AF65-F5344CB8AC3E}">
        <p14:creationId xmlns:p14="http://schemas.microsoft.com/office/powerpoint/2010/main" val="417314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C59325-A9A5-D33E-62A1-6005E65569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E35B4B-64F4-A635-E38C-5EDC1C3C4A60}"/>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28FB9225-04B4-6879-C9E4-8AE0C79A0FF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098D2CA3-A359-144F-7099-1331C98FA0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90ED9E3-C228-B5D5-009D-E10F6211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F34B211F-CDC1-A25B-B0B4-5F2A1F08DFE8}"/>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803972E6-24AB-12C1-F918-D598898B8E17}"/>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55E8E964-1DF5-11DD-4B84-ED93C4CAE5D3}"/>
              </a:ext>
            </a:extLst>
          </p:cNvPr>
          <p:cNvSpPr txBox="1"/>
          <p:nvPr/>
        </p:nvSpPr>
        <p:spPr>
          <a:xfrm>
            <a:off x="2588111" y="6007278"/>
            <a:ext cx="7036526" cy="461665"/>
          </a:xfrm>
          <a:prstGeom prst="rect">
            <a:avLst/>
          </a:prstGeom>
          <a:noFill/>
        </p:spPr>
        <p:txBody>
          <a:bodyPr wrap="square" rtlCol="0">
            <a:spAutoFit/>
          </a:bodyPr>
          <a:lstStyle/>
          <a:p>
            <a:pPr algn="ctr"/>
            <a:r>
              <a:rPr lang="en-US" sz="2400" b="1" dirty="0">
                <a:solidFill>
                  <a:srgbClr val="FFFFFF"/>
                </a:solidFill>
              </a:rPr>
              <a:t>Malcolm Muggeridge and Archbishop Sheen</a:t>
            </a:r>
          </a:p>
        </p:txBody>
      </p:sp>
      <p:pic>
        <p:nvPicPr>
          <p:cNvPr id="3" name="Picture 2" descr="A person and person sitting in chairs&#10;&#10;Description automatically generated">
            <a:extLst>
              <a:ext uri="{FF2B5EF4-FFF2-40B4-BE49-F238E27FC236}">
                <a16:creationId xmlns:a16="http://schemas.microsoft.com/office/drawing/2014/main" id="{DF68D8B5-3E66-843D-80F7-50DCB7A89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1329472"/>
            <a:ext cx="6400800" cy="4512564"/>
          </a:xfrm>
          <a:prstGeom prst="rect">
            <a:avLst/>
          </a:prstGeom>
        </p:spPr>
      </p:pic>
    </p:spTree>
    <p:extLst>
      <p:ext uri="{BB962C8B-B14F-4D97-AF65-F5344CB8AC3E}">
        <p14:creationId xmlns:p14="http://schemas.microsoft.com/office/powerpoint/2010/main" val="271494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itle 11">
            <a:extLst>
              <a:ext uri="{FF2B5EF4-FFF2-40B4-BE49-F238E27FC236}">
                <a16:creationId xmlns:a16="http://schemas.microsoft.com/office/drawing/2014/main" id="{10EA1E13-1207-287B-975D-DE057548E3C7}"/>
              </a:ext>
            </a:extLst>
          </p:cNvPr>
          <p:cNvSpPr>
            <a:spLocks noGrp="1"/>
          </p:cNvSpPr>
          <p:nvPr>
            <p:ph type="title"/>
          </p:nvPr>
        </p:nvSpPr>
        <p:spPr>
          <a:xfrm>
            <a:off x="367145" y="1110590"/>
            <a:ext cx="3473851" cy="4626428"/>
          </a:xfrm>
          <a:effectLst/>
        </p:spPr>
        <p:txBody>
          <a:bodyPr vert="horz" lIns="91440" tIns="45720" rIns="91440" bIns="45720" rtlCol="0" anchor="ctr">
            <a:normAutofit/>
          </a:bodyPr>
          <a:lstStyle/>
          <a:p>
            <a:pPr algn="r" defTabSz="914400"/>
            <a:r>
              <a:rPr lang="en-US" sz="4000" dirty="0">
                <a:solidFill>
                  <a:srgbClr val="FFC000"/>
                </a:solidFill>
              </a:rPr>
              <a:t>David Quinn, Great Defender of Life 2018:</a:t>
            </a:r>
          </a:p>
        </p:txBody>
      </p:sp>
      <p:cxnSp>
        <p:nvCxnSpPr>
          <p:cNvPr id="47" name="Straight Connector 46">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F7A990A8-1956-3D5E-E556-65C7673FDFFF}"/>
              </a:ext>
            </a:extLst>
          </p:cNvPr>
          <p:cNvSpPr>
            <a:spLocks noGrp="1"/>
          </p:cNvSpPr>
          <p:nvPr>
            <p:ph type="body" sz="half" idx="2"/>
          </p:nvPr>
        </p:nvSpPr>
        <p:spPr>
          <a:xfrm>
            <a:off x="4864262" y="98276"/>
            <a:ext cx="7117772" cy="6651056"/>
          </a:xfrm>
        </p:spPr>
        <p:txBody>
          <a:bodyPr vert="horz" lIns="91440" tIns="45720" rIns="91440" bIns="45720" rtlCol="0" anchor="ctr">
            <a:normAutofit fontScale="85000" lnSpcReduction="10000"/>
          </a:bodyPr>
          <a:lstStyle/>
          <a:p>
            <a:pPr defTabSz="914400">
              <a:lnSpc>
                <a:spcPct val="110000"/>
              </a:lnSpc>
              <a:spcBef>
                <a:spcPts val="0"/>
              </a:spcBef>
            </a:pPr>
            <a:r>
              <a:rPr lang="en-US" sz="2600" dirty="0">
                <a:solidFill>
                  <a:srgbClr val="FFC000"/>
                </a:solidFill>
              </a:rPr>
              <a:t>“When the </a:t>
            </a:r>
            <a:r>
              <a:rPr lang="en-US" sz="2600" i="1" dirty="0">
                <a:solidFill>
                  <a:srgbClr val="FFC000"/>
                </a:solidFill>
              </a:rPr>
              <a:t>Roe</a:t>
            </a:r>
            <a:r>
              <a:rPr lang="en-US" sz="2600" dirty="0">
                <a:solidFill>
                  <a:srgbClr val="FFC000"/>
                </a:solidFill>
              </a:rPr>
              <a:t> vs </a:t>
            </a:r>
            <a:r>
              <a:rPr lang="en-US" sz="2600" i="1" dirty="0">
                <a:solidFill>
                  <a:srgbClr val="FFC000"/>
                </a:solidFill>
              </a:rPr>
              <a:t>Wade</a:t>
            </a:r>
            <a:r>
              <a:rPr lang="en-US" sz="2600" dirty="0">
                <a:solidFill>
                  <a:srgbClr val="FFC000"/>
                </a:solidFill>
              </a:rPr>
              <a:t> ruling was issued in 1973, it was vital at such a low point that someone should step up to provide intellectual leadership for the pro-life movement. Jim McFadden and </a:t>
            </a:r>
            <a:r>
              <a:rPr lang="en-US" sz="2600" i="1" dirty="0">
                <a:solidFill>
                  <a:srgbClr val="FFC000"/>
                </a:solidFill>
              </a:rPr>
              <a:t>Human Life Review</a:t>
            </a:r>
            <a:r>
              <a:rPr lang="en-US" sz="2600" dirty="0">
                <a:solidFill>
                  <a:srgbClr val="FFC000"/>
                </a:solidFill>
              </a:rPr>
              <a:t> did exactly that. Jim and HLR helped to keep the pro-life flag aloft. HLR, and Jim’s successors at HLR, has been doing so for 50 years now publishing some of the most important articles by the most important figures from the pro-life movement. These have shown the way ahead philosophically, tactically and politically. Those of us who are part of the pro-life cause in Ireland have always been aware of HLR and the leadership it has provided. Both in Ireland and the US, the big challenge before us is to change not just the law, but the culture, and to make it more supportive of the right-to-life and to persuade people that a society in which abortion is so commonplace serves no-one, including women. I am confident </a:t>
            </a:r>
            <a:r>
              <a:rPr lang="en-US" sz="2600" i="1" dirty="0">
                <a:solidFill>
                  <a:srgbClr val="FFC000"/>
                </a:solidFill>
              </a:rPr>
              <a:t>Human Life Review</a:t>
            </a:r>
            <a:r>
              <a:rPr lang="en-US" sz="2600" dirty="0">
                <a:solidFill>
                  <a:srgbClr val="FFC000"/>
                </a:solidFill>
              </a:rPr>
              <a:t> will continue to provide leadership in the years and decades to come. It is needed now as much as ever.”  </a:t>
            </a:r>
          </a:p>
          <a:p>
            <a:pPr indent="-228600" defTabSz="914400">
              <a:buFont typeface="Arial" panose="020B0604020202020204" pitchFamily="34" charset="0"/>
              <a:buChar char="•"/>
            </a:pPr>
            <a:endParaRPr lang="en-US" sz="1700" dirty="0">
              <a:solidFill>
                <a:schemeClr val="tx1">
                  <a:lumMod val="95000"/>
                </a:schemeClr>
              </a:solidFill>
            </a:endParaRPr>
          </a:p>
        </p:txBody>
      </p:sp>
    </p:spTree>
    <p:extLst>
      <p:ext uri="{BB962C8B-B14F-4D97-AF65-F5344CB8AC3E}">
        <p14:creationId xmlns:p14="http://schemas.microsoft.com/office/powerpoint/2010/main" val="13138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A4C84001-8C2D-2CCF-052E-9C06B8438A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B96540-78B0-9D68-FB8C-2A1A0E7D2B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909" y="155864"/>
            <a:ext cx="4364181" cy="6546271"/>
          </a:xfrm>
          <a:prstGeom prst="rect">
            <a:avLst/>
          </a:prstGeom>
        </p:spPr>
      </p:pic>
      <p:sp>
        <p:nvSpPr>
          <p:cNvPr id="2" name="Slide Number Placeholder 1">
            <a:extLst>
              <a:ext uri="{FF2B5EF4-FFF2-40B4-BE49-F238E27FC236}">
                <a16:creationId xmlns:a16="http://schemas.microsoft.com/office/drawing/2014/main" id="{8B8C9263-C1B3-AE9C-6FD9-936131EF3714}"/>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44</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sp>
        <p:nvSpPr>
          <p:cNvPr id="3" name="TextBox 2">
            <a:extLst>
              <a:ext uri="{FF2B5EF4-FFF2-40B4-BE49-F238E27FC236}">
                <a16:creationId xmlns:a16="http://schemas.microsoft.com/office/drawing/2014/main" id="{68EA8DF7-1B12-9F0B-2A9E-CBE984386567}"/>
              </a:ext>
            </a:extLst>
          </p:cNvPr>
          <p:cNvSpPr txBox="1"/>
          <p:nvPr/>
        </p:nvSpPr>
        <p:spPr>
          <a:xfrm>
            <a:off x="334736" y="5380262"/>
            <a:ext cx="3094264" cy="646331"/>
          </a:xfrm>
          <a:prstGeom prst="rect">
            <a:avLst/>
          </a:prstGeom>
          <a:noFill/>
        </p:spPr>
        <p:txBody>
          <a:bodyPr wrap="square" rtlCol="0">
            <a:spAutoFit/>
          </a:bodyPr>
          <a:lstStyle/>
          <a:p>
            <a:pPr algn="ctr"/>
            <a:r>
              <a:rPr lang="en-US" dirty="0">
                <a:latin typeface="Aptos Black" panose="020B0004020202020204" pitchFamily="34" charset="0"/>
              </a:rPr>
              <a:t>Allen and Mary Roth</a:t>
            </a:r>
          </a:p>
          <a:p>
            <a:pPr algn="ctr"/>
            <a:r>
              <a:rPr lang="en-US" dirty="0">
                <a:latin typeface="Aptos Black" panose="020B0004020202020204" pitchFamily="34" charset="0"/>
              </a:rPr>
              <a:t>Choose as their hero</a:t>
            </a:r>
          </a:p>
        </p:txBody>
      </p:sp>
      <p:sp>
        <p:nvSpPr>
          <p:cNvPr id="5" name="TextBox 4">
            <a:extLst>
              <a:ext uri="{FF2B5EF4-FFF2-40B4-BE49-F238E27FC236}">
                <a16:creationId xmlns:a16="http://schemas.microsoft.com/office/drawing/2014/main" id="{C58E6A02-4A81-006A-AB96-7F505463EA57}"/>
              </a:ext>
            </a:extLst>
          </p:cNvPr>
          <p:cNvSpPr txBox="1"/>
          <p:nvPr/>
        </p:nvSpPr>
        <p:spPr>
          <a:xfrm>
            <a:off x="8714014" y="5518762"/>
            <a:ext cx="3143250" cy="369332"/>
          </a:xfrm>
          <a:prstGeom prst="rect">
            <a:avLst/>
          </a:prstGeom>
          <a:noFill/>
        </p:spPr>
        <p:txBody>
          <a:bodyPr wrap="square" rtlCol="0">
            <a:spAutoFit/>
          </a:bodyPr>
          <a:lstStyle/>
          <a:p>
            <a:pPr algn="ctr"/>
            <a:r>
              <a:rPr lang="en-US" dirty="0">
                <a:latin typeface="Aptos Black" panose="020B0004020202020204" pitchFamily="34" charset="0"/>
              </a:rPr>
              <a:t>John Hinshaw </a:t>
            </a:r>
          </a:p>
        </p:txBody>
      </p:sp>
    </p:spTree>
    <p:extLst>
      <p:ext uri="{BB962C8B-B14F-4D97-AF65-F5344CB8AC3E}">
        <p14:creationId xmlns:p14="http://schemas.microsoft.com/office/powerpoint/2010/main" val="307803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6C6FD1-0930-13AF-72ED-7397E37131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473D21-FC9C-57B0-C986-064BBEDF7FC2}"/>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B839B00B-639D-8109-BFC3-04F7B76E0D2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53AD6746-86E6-1EDD-01B8-1CE5EC6FE4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7693C30-49D3-2E69-A726-4ECD1CE7E5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9FC3BE43-2601-2360-6B32-1ABE74216593}"/>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BC44A9A3-070A-1748-4EE7-578A1AAA2FC4}"/>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A39D58B9-179D-9A56-F1AE-811C5DC8E229}"/>
              </a:ext>
            </a:extLst>
          </p:cNvPr>
          <p:cNvSpPr txBox="1"/>
          <p:nvPr/>
        </p:nvSpPr>
        <p:spPr>
          <a:xfrm>
            <a:off x="2588111" y="5917474"/>
            <a:ext cx="7036526" cy="461665"/>
          </a:xfrm>
          <a:prstGeom prst="rect">
            <a:avLst/>
          </a:prstGeom>
          <a:noFill/>
        </p:spPr>
        <p:txBody>
          <a:bodyPr wrap="square" rtlCol="0">
            <a:spAutoFit/>
          </a:bodyPr>
          <a:lstStyle/>
          <a:p>
            <a:pPr algn="ctr"/>
            <a:r>
              <a:rPr lang="en-US" sz="2400" b="1" dirty="0">
                <a:solidFill>
                  <a:srgbClr val="FFFFFF"/>
                </a:solidFill>
              </a:rPr>
              <a:t>Maria McFadden </a:t>
            </a:r>
            <a:r>
              <a:rPr lang="en-US" sz="2400" b="1" dirty="0" err="1">
                <a:solidFill>
                  <a:srgbClr val="FFFFFF"/>
                </a:solidFill>
              </a:rPr>
              <a:t>Maffucci</a:t>
            </a:r>
            <a:r>
              <a:rPr lang="en-US" sz="2400" b="1" dirty="0">
                <a:solidFill>
                  <a:srgbClr val="FFFFFF"/>
                </a:solidFill>
              </a:rPr>
              <a:t> and Fr. Neuhaus</a:t>
            </a:r>
          </a:p>
        </p:txBody>
      </p:sp>
      <p:pic>
        <p:nvPicPr>
          <p:cNvPr id="3" name="Picture 2" descr="A person and person smiling at camera&#10;&#10;Description automatically generated">
            <a:extLst>
              <a:ext uri="{FF2B5EF4-FFF2-40B4-BE49-F238E27FC236}">
                <a16:creationId xmlns:a16="http://schemas.microsoft.com/office/drawing/2014/main" id="{B4F4A104-7C5E-F981-1F07-F0A00E707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8149" y="1511590"/>
            <a:ext cx="5455702" cy="4068125"/>
          </a:xfrm>
          <a:prstGeom prst="rect">
            <a:avLst/>
          </a:prstGeom>
        </p:spPr>
      </p:pic>
    </p:spTree>
    <p:extLst>
      <p:ext uri="{BB962C8B-B14F-4D97-AF65-F5344CB8AC3E}">
        <p14:creationId xmlns:p14="http://schemas.microsoft.com/office/powerpoint/2010/main" val="97919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5C2F6B-4A9F-E1BB-114E-3585C7673C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B0F458-4C28-648C-DAA9-0D0D9E7F2CEB}"/>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C4317CC2-C21B-567D-7B91-E8CA005C86E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DFCCBC53-EEF6-FD1C-E76B-A4A23C59F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94CE9A6-D1EE-ABC8-77EC-B883571A4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D62ABC2C-9CF4-F90B-FBD9-7C8A07309B80}"/>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AA9C9F07-87C3-F7EE-F9CB-B3D9D7A7A3FC}"/>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BCCF4D5A-29FA-3931-5273-10C8648E6C2A}"/>
              </a:ext>
            </a:extLst>
          </p:cNvPr>
          <p:cNvSpPr txBox="1"/>
          <p:nvPr/>
        </p:nvSpPr>
        <p:spPr>
          <a:xfrm>
            <a:off x="1609725" y="6009462"/>
            <a:ext cx="8972550" cy="461665"/>
          </a:xfrm>
          <a:prstGeom prst="rect">
            <a:avLst/>
          </a:prstGeom>
          <a:noFill/>
        </p:spPr>
        <p:txBody>
          <a:bodyPr wrap="square" rtlCol="0">
            <a:spAutoFit/>
          </a:bodyPr>
          <a:lstStyle/>
          <a:p>
            <a:pPr algn="ctr"/>
            <a:r>
              <a:rPr lang="en-US" sz="2400" b="1" dirty="0">
                <a:solidFill>
                  <a:srgbClr val="FFFFFF"/>
                </a:solidFill>
              </a:rPr>
              <a:t>Carly Fiorina, Great Defender of Life 2017, with Michael Hayes Jr. </a:t>
            </a:r>
          </a:p>
        </p:txBody>
      </p:sp>
      <p:pic>
        <p:nvPicPr>
          <p:cNvPr id="3" name="Picture 2" descr="A person and person posing for a picture&#10;&#10;Description automatically generated">
            <a:extLst>
              <a:ext uri="{FF2B5EF4-FFF2-40B4-BE49-F238E27FC236}">
                <a16:creationId xmlns:a16="http://schemas.microsoft.com/office/drawing/2014/main" id="{95551708-AE43-736A-3388-C1A42462F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691" y="1247516"/>
            <a:ext cx="3924618" cy="4596474"/>
          </a:xfrm>
          <a:prstGeom prst="rect">
            <a:avLst/>
          </a:prstGeom>
        </p:spPr>
      </p:pic>
    </p:spTree>
    <p:extLst>
      <p:ext uri="{BB962C8B-B14F-4D97-AF65-F5344CB8AC3E}">
        <p14:creationId xmlns:p14="http://schemas.microsoft.com/office/powerpoint/2010/main" val="88424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13B0D6-2407-0114-7E72-A4E23AA309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0513F6-E070-9224-DD40-7B86CC16AF67}"/>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C93A9033-8F7E-7E62-AACA-A7B5763F35F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E9036802-5C05-BD49-8076-DB8560F3E5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4FCF00B-E2C0-E667-1C45-FB1A8C943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D334054-C356-8DBE-3C35-FF7EAE131573}"/>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7EB1C438-288F-D24A-6602-972635E7ABD9}"/>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405C8244-C5D6-7D98-AB90-6F021CC171D4}"/>
              </a:ext>
            </a:extLst>
          </p:cNvPr>
          <p:cNvSpPr txBox="1"/>
          <p:nvPr/>
        </p:nvSpPr>
        <p:spPr>
          <a:xfrm>
            <a:off x="2577737" y="5917474"/>
            <a:ext cx="7036526" cy="461665"/>
          </a:xfrm>
          <a:prstGeom prst="rect">
            <a:avLst/>
          </a:prstGeom>
          <a:noFill/>
        </p:spPr>
        <p:txBody>
          <a:bodyPr wrap="square" rtlCol="0">
            <a:spAutoFit/>
          </a:bodyPr>
          <a:lstStyle/>
          <a:p>
            <a:pPr algn="ctr"/>
            <a:r>
              <a:rPr lang="en-US" sz="2400" b="1" dirty="0">
                <a:solidFill>
                  <a:srgbClr val="FFFFFF"/>
                </a:solidFill>
              </a:rPr>
              <a:t>Nat Hentoff, Great Defender of Life 2005</a:t>
            </a:r>
          </a:p>
        </p:txBody>
      </p:sp>
      <p:pic>
        <p:nvPicPr>
          <p:cNvPr id="3" name="Picture 2" descr="A person holding a picture frame&#10;&#10;Description automatically generated">
            <a:extLst>
              <a:ext uri="{FF2B5EF4-FFF2-40B4-BE49-F238E27FC236}">
                <a16:creationId xmlns:a16="http://schemas.microsoft.com/office/drawing/2014/main" id="{8B17312D-9129-47BA-EAA9-D7FB336D2AA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90674" y="1306285"/>
            <a:ext cx="3810653" cy="4511120"/>
          </a:xfrm>
          <a:prstGeom prst="rect">
            <a:avLst/>
          </a:prstGeom>
        </p:spPr>
      </p:pic>
    </p:spTree>
    <p:extLst>
      <p:ext uri="{BB962C8B-B14F-4D97-AF65-F5344CB8AC3E}">
        <p14:creationId xmlns:p14="http://schemas.microsoft.com/office/powerpoint/2010/main" val="107197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cstate="hqprint">
              <a:extLst>
                <a:ext uri="{28A0092B-C50C-407E-A947-70E740481C1C}">
                  <a14:useLocalDpi xmlns:a14="http://schemas.microsoft.com/office/drawing/2010/main" val="0"/>
                </a:ext>
              </a:extLst>
            </a:blip>
            <a:stretch>
              <a:fillRect/>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83006-9303-6394-F09A-3D8BD8A9CA33}"/>
              </a:ext>
            </a:extLst>
          </p:cNvPr>
          <p:cNvSpPr>
            <a:spLocks noGrp="1"/>
          </p:cNvSpPr>
          <p:nvPr>
            <p:ph type="title"/>
          </p:nvPr>
        </p:nvSpPr>
        <p:spPr>
          <a:xfrm>
            <a:off x="634448" y="1770786"/>
            <a:ext cx="4827104" cy="1325563"/>
          </a:xfrm>
        </p:spPr>
        <p:txBody>
          <a:bodyPr vert="horz" lIns="91440" tIns="45720" rIns="91440" bIns="45720" rtlCol="0" anchor="ctr">
            <a:normAutofit fontScale="90000"/>
          </a:bodyPr>
          <a:lstStyle/>
          <a:p>
            <a:pPr defTabSz="914400"/>
            <a:br>
              <a:rPr lang="en-US" sz="1400" dirty="0">
                <a:gradFill flip="none" rotWithShape="1">
                  <a:gsLst>
                    <a:gs pos="28000">
                      <a:srgbClr val="EDEDED"/>
                    </a:gs>
                    <a:gs pos="0">
                      <a:srgbClr val="BFBFBF"/>
                    </a:gs>
                    <a:gs pos="100000">
                      <a:srgbClr val="FFFFFF"/>
                    </a:gs>
                  </a:gsLst>
                  <a:lin ang="4800000" scaled="0"/>
                  <a:tileRect/>
                </a:gradFill>
              </a:rPr>
            </a:br>
            <a:r>
              <a:rPr lang="en-US" sz="3100" dirty="0">
                <a:gradFill flip="none" rotWithShape="1">
                  <a:gsLst>
                    <a:gs pos="28000">
                      <a:srgbClr val="EDEDED"/>
                    </a:gs>
                    <a:gs pos="0">
                      <a:srgbClr val="BFBFBF"/>
                    </a:gs>
                    <a:gs pos="100000">
                      <a:srgbClr val="FFFFFF"/>
                    </a:gs>
                  </a:gsLst>
                  <a:lin ang="4800000" scaled="0"/>
                  <a:tileRect/>
                </a:gradFill>
              </a:rPr>
              <a:t>Nearly 40 years ago an issue of </a:t>
            </a:r>
            <a:r>
              <a:rPr lang="en-US" sz="3100" i="1" dirty="0">
                <a:gradFill flip="none" rotWithShape="1">
                  <a:gsLst>
                    <a:gs pos="28000">
                      <a:srgbClr val="EDEDED"/>
                    </a:gs>
                    <a:gs pos="0">
                      <a:srgbClr val="BFBFBF"/>
                    </a:gs>
                    <a:gs pos="100000">
                      <a:srgbClr val="FFFFFF"/>
                    </a:gs>
                  </a:gsLst>
                  <a:lin ang="4800000" scaled="0"/>
                  <a:tileRect/>
                </a:gradFill>
              </a:rPr>
              <a:t>HLR</a:t>
            </a:r>
            <a:r>
              <a:rPr lang="en-US" sz="3100" dirty="0">
                <a:gradFill flip="none" rotWithShape="1">
                  <a:gsLst>
                    <a:gs pos="28000">
                      <a:srgbClr val="EDEDED"/>
                    </a:gs>
                    <a:gs pos="0">
                      <a:srgbClr val="BFBFBF"/>
                    </a:gs>
                    <a:gs pos="100000">
                      <a:srgbClr val="FFFFFF"/>
                    </a:gs>
                  </a:gsLst>
                  <a:lin ang="4800000" scaled="0"/>
                  <a:tileRect/>
                </a:gradFill>
              </a:rPr>
              <a:t> that included an article by me sat on my office desk at The University of Texas. A professor saw it, read some of the article titles on the cover, and said with a sneer, “That’s a narrow topic for a journal.” Congratulations to </a:t>
            </a:r>
            <a:r>
              <a:rPr lang="en-US" sz="3100" i="1" dirty="0">
                <a:gradFill flip="none" rotWithShape="1">
                  <a:gsLst>
                    <a:gs pos="28000">
                      <a:srgbClr val="EDEDED"/>
                    </a:gs>
                    <a:gs pos="0">
                      <a:srgbClr val="BFBFBF"/>
                    </a:gs>
                    <a:gs pos="100000">
                      <a:srgbClr val="FFFFFF"/>
                    </a:gs>
                  </a:gsLst>
                  <a:lin ang="4800000" scaled="0"/>
                  <a:tileRect/>
                </a:gradFill>
              </a:rPr>
              <a:t>HLR</a:t>
            </a:r>
            <a:r>
              <a:rPr lang="en-US" sz="3100" dirty="0">
                <a:gradFill flip="none" rotWithShape="1">
                  <a:gsLst>
                    <a:gs pos="28000">
                      <a:srgbClr val="EDEDED"/>
                    </a:gs>
                    <a:gs pos="0">
                      <a:srgbClr val="BFBFBF"/>
                    </a:gs>
                    <a:gs pos="100000">
                      <a:srgbClr val="FFFFFF"/>
                    </a:gs>
                  </a:gsLst>
                  <a:lin ang="4800000" scaled="0"/>
                  <a:tileRect/>
                </a:gradFill>
              </a:rPr>
              <a:t> on its golden narrowness, and to its earnest editors for caring more about truth than popularity. </a:t>
            </a:r>
          </a:p>
        </p:txBody>
      </p:sp>
      <p:sp>
        <p:nvSpPr>
          <p:cNvPr id="3" name="Text Placeholder 2">
            <a:extLst>
              <a:ext uri="{FF2B5EF4-FFF2-40B4-BE49-F238E27FC236}">
                <a16:creationId xmlns:a16="http://schemas.microsoft.com/office/drawing/2014/main" id="{4E8E4913-35BD-BE9F-4800-FEBD3CDE6ADF}"/>
              </a:ext>
            </a:extLst>
          </p:cNvPr>
          <p:cNvSpPr>
            <a:spLocks noGrp="1"/>
          </p:cNvSpPr>
          <p:nvPr>
            <p:ph type="body" sz="half" idx="2"/>
          </p:nvPr>
        </p:nvSpPr>
        <p:spPr>
          <a:xfrm>
            <a:off x="1550695" y="4742443"/>
            <a:ext cx="4545305" cy="1866175"/>
          </a:xfrm>
        </p:spPr>
        <p:txBody>
          <a:bodyPr vert="horz" lIns="91440" tIns="45720" rIns="91440" bIns="45720" rtlCol="0">
            <a:normAutofit/>
          </a:bodyPr>
          <a:lstStyle/>
          <a:p>
            <a:pPr defTabSz="914400"/>
            <a:r>
              <a:rPr lang="en-US" sz="3600" dirty="0">
                <a:gradFill>
                  <a:gsLst>
                    <a:gs pos="34000">
                      <a:srgbClr val="EDEDED"/>
                    </a:gs>
                    <a:gs pos="0">
                      <a:srgbClr val="BFBFBF"/>
                    </a:gs>
                    <a:gs pos="100000">
                      <a:srgbClr val="FFFFFF"/>
                    </a:gs>
                  </a:gsLst>
                  <a:lin ang="4800000" scaled="0"/>
                </a:gradFill>
              </a:rPr>
              <a:t>—Marvin </a:t>
            </a:r>
            <a:r>
              <a:rPr lang="en-US" sz="3600" dirty="0" err="1">
                <a:gradFill>
                  <a:gsLst>
                    <a:gs pos="34000">
                      <a:srgbClr val="EDEDED"/>
                    </a:gs>
                    <a:gs pos="0">
                      <a:srgbClr val="BFBFBF"/>
                    </a:gs>
                    <a:gs pos="100000">
                      <a:srgbClr val="FFFFFF"/>
                    </a:gs>
                  </a:gsLst>
                  <a:lin ang="4800000" scaled="0"/>
                </a:gradFill>
              </a:rPr>
              <a:t>Olasky</a:t>
            </a:r>
            <a:r>
              <a:rPr lang="en-US" sz="3600" dirty="0">
                <a:gradFill>
                  <a:gsLst>
                    <a:gs pos="34000">
                      <a:srgbClr val="EDEDED"/>
                    </a:gs>
                    <a:gs pos="0">
                      <a:srgbClr val="BFBFBF"/>
                    </a:gs>
                    <a:gs pos="100000">
                      <a:srgbClr val="FFFFFF"/>
                    </a:gs>
                  </a:gsLst>
                  <a:lin ang="4800000" scaled="0"/>
                </a:gradFill>
              </a:rPr>
              <a:t>, Great Defender of Life 2021</a:t>
            </a:r>
          </a:p>
        </p:txBody>
      </p:sp>
      <p:pic>
        <p:nvPicPr>
          <p:cNvPr id="6" name="Picture 5" descr="A close-up of a book&#10;&#10;Description automatically generated">
            <a:extLst>
              <a:ext uri="{FF2B5EF4-FFF2-40B4-BE49-F238E27FC236}">
                <a16:creationId xmlns:a16="http://schemas.microsoft.com/office/drawing/2014/main" id="{7E2A2D1B-3464-A269-9187-9F74585D6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180" y="643464"/>
            <a:ext cx="3621196" cy="5571072"/>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154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7224E215-5604-E8E2-11AB-245326B73D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D9FC75-DFF2-1DD5-49D5-EB39C7F51B20}"/>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49</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4" name="Picture 3">
            <a:extLst>
              <a:ext uri="{FF2B5EF4-FFF2-40B4-BE49-F238E27FC236}">
                <a16:creationId xmlns:a16="http://schemas.microsoft.com/office/drawing/2014/main" id="{ED6E313F-91FF-99E6-CEC7-A338A4BDA9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0" y="0"/>
            <a:ext cx="4572000" cy="6858000"/>
          </a:xfrm>
          <a:prstGeom prst="rect">
            <a:avLst/>
          </a:prstGeom>
        </p:spPr>
      </p:pic>
      <p:sp>
        <p:nvSpPr>
          <p:cNvPr id="3" name="TextBox 2">
            <a:extLst>
              <a:ext uri="{FF2B5EF4-FFF2-40B4-BE49-F238E27FC236}">
                <a16:creationId xmlns:a16="http://schemas.microsoft.com/office/drawing/2014/main" id="{E368535C-7D91-3015-438F-461AB4C9FF34}"/>
              </a:ext>
            </a:extLst>
          </p:cNvPr>
          <p:cNvSpPr txBox="1"/>
          <p:nvPr/>
        </p:nvSpPr>
        <p:spPr>
          <a:xfrm>
            <a:off x="127534" y="2262549"/>
            <a:ext cx="3347186" cy="2554545"/>
          </a:xfrm>
          <a:prstGeom prst="rect">
            <a:avLst/>
          </a:prstGeom>
          <a:noFill/>
        </p:spPr>
        <p:txBody>
          <a:bodyPr wrap="square" rtlCol="0">
            <a:spAutoFit/>
          </a:bodyPr>
          <a:lstStyle/>
          <a:p>
            <a:pPr algn="ctr"/>
            <a:r>
              <a:rPr lang="en-US" sz="3200" dirty="0">
                <a:latin typeface="+mj-lt"/>
              </a:rPr>
              <a:t>Congratulations on</a:t>
            </a:r>
          </a:p>
          <a:p>
            <a:pPr algn="ctr"/>
            <a:r>
              <a:rPr lang="en-US" sz="3200" dirty="0">
                <a:latin typeface="+mj-lt"/>
              </a:rPr>
              <a:t> FIFTY YEARS,</a:t>
            </a:r>
          </a:p>
          <a:p>
            <a:pPr algn="ctr"/>
            <a:r>
              <a:rPr lang="en-US" sz="3200" i="1" dirty="0">
                <a:latin typeface="+mj-lt"/>
              </a:rPr>
              <a:t> Human Life Review</a:t>
            </a:r>
            <a:r>
              <a:rPr lang="en-US" sz="3200" dirty="0">
                <a:latin typeface="+mj-lt"/>
              </a:rPr>
              <a:t>!</a:t>
            </a:r>
          </a:p>
        </p:txBody>
      </p:sp>
      <p:sp>
        <p:nvSpPr>
          <p:cNvPr id="5" name="TextBox 4">
            <a:extLst>
              <a:ext uri="{FF2B5EF4-FFF2-40B4-BE49-F238E27FC236}">
                <a16:creationId xmlns:a16="http://schemas.microsoft.com/office/drawing/2014/main" id="{161966C6-EFE0-AD3D-673B-F1247B55475C}"/>
              </a:ext>
            </a:extLst>
          </p:cNvPr>
          <p:cNvSpPr txBox="1"/>
          <p:nvPr/>
        </p:nvSpPr>
        <p:spPr>
          <a:xfrm>
            <a:off x="8527983" y="2890391"/>
            <a:ext cx="3536483" cy="1077218"/>
          </a:xfrm>
          <a:prstGeom prst="rect">
            <a:avLst/>
          </a:prstGeom>
          <a:noFill/>
        </p:spPr>
        <p:txBody>
          <a:bodyPr wrap="square" rtlCol="0">
            <a:spAutoFit/>
          </a:bodyPr>
          <a:lstStyle/>
          <a:p>
            <a:pPr algn="ctr"/>
            <a:r>
              <a:rPr lang="en-US" sz="3200" dirty="0">
                <a:latin typeface="+mj-lt"/>
              </a:rPr>
              <a:t>Dale and Wendy</a:t>
            </a:r>
          </a:p>
          <a:p>
            <a:pPr algn="ctr"/>
            <a:r>
              <a:rPr lang="en-US" sz="3200" dirty="0">
                <a:latin typeface="+mj-lt"/>
              </a:rPr>
              <a:t>Brott</a:t>
            </a:r>
          </a:p>
        </p:txBody>
      </p:sp>
    </p:spTree>
    <p:extLst>
      <p:ext uri="{BB962C8B-B14F-4D97-AF65-F5344CB8AC3E}">
        <p14:creationId xmlns:p14="http://schemas.microsoft.com/office/powerpoint/2010/main" val="363379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93E430-90A6-3F10-CBB3-7BFBA6771E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4C0928-3C11-9DFA-B3F4-117D386138D0}"/>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9B8C22BB-C3D7-2139-5446-B7FD93C36F7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2F4619C5-1969-FCF0-2B4C-9C4B66677C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B378C8A-99D1-08BB-6FCC-22D7AE7E9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C7F1B5E2-826F-9B9E-BEE3-2173AD7CB826}"/>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0A15FC26-BD0F-85F9-338E-FE1332865A7B}"/>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055CC5B7-A910-FF73-DC12-93F7B7C4E2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44286" y="1270674"/>
            <a:ext cx="6303428" cy="4554500"/>
          </a:xfrm>
          <a:prstGeom prst="rect">
            <a:avLst/>
          </a:prstGeom>
        </p:spPr>
      </p:pic>
      <p:sp>
        <p:nvSpPr>
          <p:cNvPr id="5" name="TextBox 4">
            <a:extLst>
              <a:ext uri="{FF2B5EF4-FFF2-40B4-BE49-F238E27FC236}">
                <a16:creationId xmlns:a16="http://schemas.microsoft.com/office/drawing/2014/main" id="{AFF9B360-DD93-C532-9FC4-CE31F6C14EF9}"/>
              </a:ext>
            </a:extLst>
          </p:cNvPr>
          <p:cNvSpPr txBox="1"/>
          <p:nvPr/>
        </p:nvSpPr>
        <p:spPr>
          <a:xfrm>
            <a:off x="2588111" y="6007278"/>
            <a:ext cx="7036526" cy="461665"/>
          </a:xfrm>
          <a:prstGeom prst="rect">
            <a:avLst/>
          </a:prstGeom>
          <a:noFill/>
        </p:spPr>
        <p:txBody>
          <a:bodyPr wrap="square" rtlCol="0">
            <a:spAutoFit/>
          </a:bodyPr>
          <a:lstStyle/>
          <a:p>
            <a:pPr algn="ctr"/>
            <a:r>
              <a:rPr lang="en-US" sz="2400" b="1" dirty="0">
                <a:solidFill>
                  <a:srgbClr val="FFFFFF"/>
                </a:solidFill>
              </a:rPr>
              <a:t>William </a:t>
            </a:r>
            <a:r>
              <a:rPr lang="en-US" sz="2400" b="1" dirty="0" err="1">
                <a:solidFill>
                  <a:srgbClr val="FFFFFF"/>
                </a:solidFill>
              </a:rPr>
              <a:t>McGurn</a:t>
            </a:r>
            <a:r>
              <a:rPr lang="en-US" sz="2400" b="1" dirty="0">
                <a:solidFill>
                  <a:srgbClr val="FFFFFF"/>
                </a:solidFill>
              </a:rPr>
              <a:t> , Great Defender of Life 2010</a:t>
            </a:r>
          </a:p>
        </p:txBody>
      </p:sp>
    </p:spTree>
    <p:extLst>
      <p:ext uri="{BB962C8B-B14F-4D97-AF65-F5344CB8AC3E}">
        <p14:creationId xmlns:p14="http://schemas.microsoft.com/office/powerpoint/2010/main" val="32135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3EE596-56D4-1A38-95F7-6DB09EC4B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4FC9D3-3552-18D2-6961-460E0866F004}"/>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7B35959A-AD1C-199B-7E9F-58E5B10EA1D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6B8F1213-3736-F92D-E947-B2CC780416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BDFDB67-913D-76BE-0366-CF66C19CC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A2A6C4DD-3CAE-6FC6-AF60-E36ED1DA8D51}"/>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3BE8DB99-3455-396E-506A-F38D08AF6F07}"/>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9E776355-85D0-9F9C-22A0-F01E900CF5CF}"/>
              </a:ext>
            </a:extLst>
          </p:cNvPr>
          <p:cNvSpPr txBox="1"/>
          <p:nvPr/>
        </p:nvSpPr>
        <p:spPr>
          <a:xfrm>
            <a:off x="1803355" y="6007278"/>
            <a:ext cx="8328524" cy="461665"/>
          </a:xfrm>
          <a:prstGeom prst="rect">
            <a:avLst/>
          </a:prstGeom>
          <a:noFill/>
        </p:spPr>
        <p:txBody>
          <a:bodyPr wrap="square" rtlCol="0">
            <a:spAutoFit/>
          </a:bodyPr>
          <a:lstStyle/>
          <a:p>
            <a:pPr algn="ctr"/>
            <a:r>
              <a:rPr lang="en-US" sz="2400" b="1" dirty="0">
                <a:solidFill>
                  <a:srgbClr val="FFFFFF"/>
                </a:solidFill>
              </a:rPr>
              <a:t>John and Sally Muggeridge with Maria McFadden </a:t>
            </a:r>
            <a:r>
              <a:rPr lang="en-US" sz="2400" b="1" dirty="0" err="1">
                <a:solidFill>
                  <a:srgbClr val="FFFFFF"/>
                </a:solidFill>
              </a:rPr>
              <a:t>Maffucci</a:t>
            </a:r>
            <a:endParaRPr lang="en-US" sz="2400" b="1" dirty="0">
              <a:solidFill>
                <a:srgbClr val="FFFFFF"/>
              </a:solidFill>
            </a:endParaRPr>
          </a:p>
        </p:txBody>
      </p:sp>
      <p:pic>
        <p:nvPicPr>
          <p:cNvPr id="3" name="Picture 2" descr="A group of people posing for a photo&#10;&#10;Description automatically generated">
            <a:extLst>
              <a:ext uri="{FF2B5EF4-FFF2-40B4-BE49-F238E27FC236}">
                <a16:creationId xmlns:a16="http://schemas.microsoft.com/office/drawing/2014/main" id="{317977CB-C18B-639E-68DA-F942EEA96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5027" y="1312817"/>
            <a:ext cx="3642694" cy="4604657"/>
          </a:xfrm>
          <a:prstGeom prst="rect">
            <a:avLst/>
          </a:prstGeom>
        </p:spPr>
      </p:pic>
    </p:spTree>
    <p:extLst>
      <p:ext uri="{BB962C8B-B14F-4D97-AF65-F5344CB8AC3E}">
        <p14:creationId xmlns:p14="http://schemas.microsoft.com/office/powerpoint/2010/main" val="4569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89DD027D-BFE2-DE96-BD70-A170B5E8270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997940-7A63-E4BF-A5B7-D826B25472E0}"/>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BBC31BB8-61CE-C09A-8705-F20EA6E21094}"/>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61838350-B5CA-E5F2-3BED-3E50BD6973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0D0A5D3-26FB-C437-4B59-11D0276F1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92612783-3407-DCFB-E942-B2B62FF64C56}"/>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92DA2DA5-B0C3-0070-9047-B779A7E6A11C}"/>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descr="A group of women posing for a photo&#10;&#10;Description automatically generated">
            <a:extLst>
              <a:ext uri="{FF2B5EF4-FFF2-40B4-BE49-F238E27FC236}">
                <a16:creationId xmlns:a16="http://schemas.microsoft.com/office/drawing/2014/main" id="{5834EAC7-1B6E-E74A-6FB4-C9FFEFA7F3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803" y="1972116"/>
            <a:ext cx="8084394" cy="3587931"/>
          </a:xfrm>
          <a:prstGeom prst="rect">
            <a:avLst/>
          </a:prstGeom>
          <a:ln w="228600" cap="sq" cmpd="thickThin">
            <a:solidFill>
              <a:srgbClr val="000000"/>
            </a:solidFill>
            <a:prstDash val="solid"/>
            <a:miter lim="800000"/>
          </a:ln>
          <a:effectLst>
            <a:innerShdw blurRad="76200">
              <a:srgbClr val="000000"/>
            </a:innerShdw>
          </a:effectLst>
        </p:spPr>
      </p:pic>
      <p:sp>
        <p:nvSpPr>
          <p:cNvPr id="6" name="Subtitle 5">
            <a:extLst>
              <a:ext uri="{FF2B5EF4-FFF2-40B4-BE49-F238E27FC236}">
                <a16:creationId xmlns:a16="http://schemas.microsoft.com/office/drawing/2014/main" id="{A610FF2C-0766-CA8D-4565-D8E12B01337F}"/>
              </a:ext>
            </a:extLst>
          </p:cNvPr>
          <p:cNvSpPr>
            <a:spLocks noGrp="1"/>
          </p:cNvSpPr>
          <p:nvPr>
            <p:ph type="subTitle" idx="1"/>
          </p:nvPr>
        </p:nvSpPr>
        <p:spPr>
          <a:xfrm>
            <a:off x="1534375" y="5728021"/>
            <a:ext cx="9144000" cy="617822"/>
          </a:xfrm>
        </p:spPr>
        <p:txBody>
          <a:bodyPr>
            <a:normAutofit/>
          </a:bodyPr>
          <a:lstStyle/>
          <a:p>
            <a:pPr algn="ctr"/>
            <a:r>
              <a:rPr lang="en-US" sz="2800" dirty="0"/>
              <a:t>Faith, Maria, Anne, Pat, and Rose</a:t>
            </a:r>
          </a:p>
        </p:txBody>
      </p:sp>
    </p:spTree>
    <p:extLst>
      <p:ext uri="{BB962C8B-B14F-4D97-AF65-F5344CB8AC3E}">
        <p14:creationId xmlns:p14="http://schemas.microsoft.com/office/powerpoint/2010/main" val="3629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CB102DF-CDCA-29A8-4214-3AF8543546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915A70-3071-992D-FABE-D878CEA002DC}"/>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B2D37034-9285-028F-165C-D559CBB5A1F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BF332766-5E44-1FC0-A3C0-FA18F362DE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BB3CD3C-BF84-5FF6-125B-C7E62EFBA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3C6045B-1C4A-1990-A522-FA1AEEC84CA7}"/>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8BB1743B-32DC-4775-C95A-74A8E42FD959}"/>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2EECE5E6-1784-B02F-1606-489B4EB8549D}"/>
              </a:ext>
            </a:extLst>
          </p:cNvPr>
          <p:cNvSpPr txBox="1"/>
          <p:nvPr/>
        </p:nvSpPr>
        <p:spPr>
          <a:xfrm>
            <a:off x="2588111" y="5946349"/>
            <a:ext cx="7036526" cy="461665"/>
          </a:xfrm>
          <a:prstGeom prst="rect">
            <a:avLst/>
          </a:prstGeom>
          <a:noFill/>
        </p:spPr>
        <p:txBody>
          <a:bodyPr wrap="square" rtlCol="0">
            <a:spAutoFit/>
          </a:bodyPr>
          <a:lstStyle/>
          <a:p>
            <a:pPr algn="ctr"/>
            <a:r>
              <a:rPr lang="en-US" sz="2400" b="1" dirty="0">
                <a:solidFill>
                  <a:srgbClr val="FFFFFF"/>
                </a:solidFill>
              </a:rPr>
              <a:t>J.P. McFadden</a:t>
            </a:r>
          </a:p>
        </p:txBody>
      </p:sp>
      <p:pic>
        <p:nvPicPr>
          <p:cNvPr id="3" name="Picture 2" descr="A person sitting at a desk smoking a pipe&#10;&#10;Description automatically generated">
            <a:extLst>
              <a:ext uri="{FF2B5EF4-FFF2-40B4-BE49-F238E27FC236}">
                <a16:creationId xmlns:a16="http://schemas.microsoft.com/office/drawing/2014/main" id="{381FA0F3-99FC-7197-11B3-CA1A250BB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1991" y="1418102"/>
            <a:ext cx="3708019" cy="417555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041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826CEA69-3F32-FEB7-CF39-E333AF76840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867E9A-E66D-989C-D097-5E764357CAB1}"/>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53</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4" name="Picture 3" descr="A close-up of a letter&#10;&#10;Description automatically generated">
            <a:extLst>
              <a:ext uri="{FF2B5EF4-FFF2-40B4-BE49-F238E27FC236}">
                <a16:creationId xmlns:a16="http://schemas.microsoft.com/office/drawing/2014/main" id="{6C24E6BD-7CCD-4983-8F4E-857C49BA9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
        <p:nvSpPr>
          <p:cNvPr id="5" name="TextBox 4">
            <a:extLst>
              <a:ext uri="{FF2B5EF4-FFF2-40B4-BE49-F238E27FC236}">
                <a16:creationId xmlns:a16="http://schemas.microsoft.com/office/drawing/2014/main" id="{DA2D09BD-B235-FE50-9575-9B5058782E8A}"/>
              </a:ext>
            </a:extLst>
          </p:cNvPr>
          <p:cNvSpPr txBox="1"/>
          <p:nvPr/>
        </p:nvSpPr>
        <p:spPr>
          <a:xfrm>
            <a:off x="207817" y="5403273"/>
            <a:ext cx="3373583" cy="1077218"/>
          </a:xfrm>
          <a:prstGeom prst="rect">
            <a:avLst/>
          </a:prstGeom>
          <a:noFill/>
        </p:spPr>
        <p:txBody>
          <a:bodyPr wrap="square" rtlCol="0">
            <a:spAutoFit/>
          </a:bodyPr>
          <a:lstStyle/>
          <a:p>
            <a:pPr algn="ctr"/>
            <a:r>
              <a:rPr lang="en-US" sz="3200" dirty="0">
                <a:latin typeface="Aptos Black" panose="020B0004020202020204" pitchFamily="34" charset="0"/>
              </a:rPr>
              <a:t>Remembering Nat Hentoff</a:t>
            </a:r>
          </a:p>
        </p:txBody>
      </p:sp>
      <p:sp>
        <p:nvSpPr>
          <p:cNvPr id="6" name="TextBox 5">
            <a:extLst>
              <a:ext uri="{FF2B5EF4-FFF2-40B4-BE49-F238E27FC236}">
                <a16:creationId xmlns:a16="http://schemas.microsoft.com/office/drawing/2014/main" id="{49BD3336-B7EC-DC00-F833-913CC576A63E}"/>
              </a:ext>
            </a:extLst>
          </p:cNvPr>
          <p:cNvSpPr txBox="1"/>
          <p:nvPr/>
        </p:nvSpPr>
        <p:spPr>
          <a:xfrm>
            <a:off x="8607136" y="5403273"/>
            <a:ext cx="3377046" cy="1077218"/>
          </a:xfrm>
          <a:prstGeom prst="rect">
            <a:avLst/>
          </a:prstGeom>
          <a:noFill/>
        </p:spPr>
        <p:txBody>
          <a:bodyPr wrap="square" rtlCol="0">
            <a:spAutoFit/>
          </a:bodyPr>
          <a:lstStyle/>
          <a:p>
            <a:pPr algn="ctr"/>
            <a:r>
              <a:rPr lang="en-US" sz="3200" dirty="0">
                <a:latin typeface="Aptos Black" panose="020B0004020202020204" pitchFamily="34" charset="0"/>
              </a:rPr>
              <a:t>The Hayes Family</a:t>
            </a:r>
          </a:p>
        </p:txBody>
      </p:sp>
    </p:spTree>
    <p:extLst>
      <p:ext uri="{BB962C8B-B14F-4D97-AF65-F5344CB8AC3E}">
        <p14:creationId xmlns:p14="http://schemas.microsoft.com/office/powerpoint/2010/main" val="111862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3D2308-9619-717D-995C-034FFC23F0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32B612-BF30-FCD7-3ED6-52D59C815D0C}"/>
              </a:ext>
            </a:extLst>
          </p:cNvPr>
          <p:cNvSpPr txBox="1"/>
          <p:nvPr/>
        </p:nvSpPr>
        <p:spPr>
          <a:xfrm>
            <a:off x="600402" y="5875450"/>
            <a:ext cx="10972800" cy="830997"/>
          </a:xfrm>
          <a:prstGeom prst="rect">
            <a:avLst/>
          </a:prstGeom>
          <a:noFill/>
        </p:spPr>
        <p:txBody>
          <a:bodyPr wrap="square" rtlCol="0">
            <a:spAutoFit/>
          </a:bodyPr>
          <a:lstStyle/>
          <a:p>
            <a:pPr algn="ctr"/>
            <a:r>
              <a:rPr lang="en-US" sz="2400" b="1" dirty="0">
                <a:solidFill>
                  <a:srgbClr val="FFFFFF"/>
                </a:solidFill>
              </a:rPr>
              <a:t>Jane </a:t>
            </a:r>
            <a:r>
              <a:rPr lang="en-US" sz="2400" b="1" dirty="0" err="1">
                <a:solidFill>
                  <a:srgbClr val="FFFFFF"/>
                </a:solidFill>
              </a:rPr>
              <a:t>Devanny</a:t>
            </a:r>
            <a:r>
              <a:rPr lang="en-US" sz="2400" b="1" dirty="0">
                <a:solidFill>
                  <a:srgbClr val="FFFFFF"/>
                </a:solidFill>
              </a:rPr>
              <a:t>, Ida Paz, Rose Flynn DeMaio, Christina Angelopoulos, </a:t>
            </a:r>
          </a:p>
          <a:p>
            <a:pPr algn="ctr"/>
            <a:r>
              <a:rPr lang="en-US" sz="2400" b="1" dirty="0">
                <a:solidFill>
                  <a:srgbClr val="FFFFFF"/>
                </a:solidFill>
              </a:rPr>
              <a:t>Maria </a:t>
            </a:r>
            <a:r>
              <a:rPr lang="en-US" sz="2400" b="1" dirty="0" err="1">
                <a:solidFill>
                  <a:srgbClr val="FFFFFF"/>
                </a:solidFill>
              </a:rPr>
              <a:t>Maffucci</a:t>
            </a:r>
            <a:r>
              <a:rPr lang="en-US" sz="2400" b="1" dirty="0">
                <a:solidFill>
                  <a:srgbClr val="FFFFFF"/>
                </a:solidFill>
              </a:rPr>
              <a:t>, Anne Colon, and Dominique </a:t>
            </a:r>
            <a:r>
              <a:rPr lang="en-US" sz="2400" b="1" dirty="0" err="1">
                <a:solidFill>
                  <a:srgbClr val="FFFFFF"/>
                </a:solidFill>
              </a:rPr>
              <a:t>Cognetti</a:t>
            </a:r>
            <a:endParaRPr lang="en-US" sz="2400" b="1" dirty="0">
              <a:solidFill>
                <a:srgbClr val="FFFFFF"/>
              </a:solidFill>
            </a:endParaRPr>
          </a:p>
        </p:txBody>
      </p:sp>
      <p:pic>
        <p:nvPicPr>
          <p:cNvPr id="3" name="Picture 2" descr="A group of women posing for a photo&#10;&#10;Description automatically generated">
            <a:extLst>
              <a:ext uri="{FF2B5EF4-FFF2-40B4-BE49-F238E27FC236}">
                <a16:creationId xmlns:a16="http://schemas.microsoft.com/office/drawing/2014/main" id="{1E7F491E-F40A-6629-0C05-C59F474822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9845" y="596514"/>
            <a:ext cx="6673914" cy="484115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131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FE3170-3F98-A60F-2E36-71ACC1EABF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EDB2EA-9BBE-B4EC-4BEC-FD4C9F9DBFC6}"/>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15B016CA-CB19-4999-1FB3-472C4BEE0CD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254642EC-D576-7D0F-1166-65B5C1FAA1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FCD5576-986B-5E6F-ABBC-E0111AA8A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D210269C-04F5-3032-C54D-B667BBFAD19B}"/>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E8ADE59A-023F-B724-EF42-58906EEDF73B}"/>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E46DCB8B-5A7C-8F71-9077-88B0D5B1E81D}"/>
              </a:ext>
            </a:extLst>
          </p:cNvPr>
          <p:cNvSpPr txBox="1"/>
          <p:nvPr/>
        </p:nvSpPr>
        <p:spPr>
          <a:xfrm>
            <a:off x="2588111" y="5917474"/>
            <a:ext cx="7036526" cy="830997"/>
          </a:xfrm>
          <a:prstGeom prst="rect">
            <a:avLst/>
          </a:prstGeom>
          <a:noFill/>
        </p:spPr>
        <p:txBody>
          <a:bodyPr wrap="square" rtlCol="0">
            <a:spAutoFit/>
          </a:bodyPr>
          <a:lstStyle/>
          <a:p>
            <a:pPr algn="ctr"/>
            <a:r>
              <a:rPr lang="en-US" sz="2400" b="1" dirty="0">
                <a:solidFill>
                  <a:srgbClr val="FFFFFF"/>
                </a:solidFill>
              </a:rPr>
              <a:t>Margaret Colin, Great Defender of Life 2021, and Maria McFadden </a:t>
            </a:r>
            <a:r>
              <a:rPr lang="en-US" sz="2400" b="1" dirty="0" err="1">
                <a:solidFill>
                  <a:srgbClr val="FFFFFF"/>
                </a:solidFill>
              </a:rPr>
              <a:t>Maffucci</a:t>
            </a:r>
            <a:endParaRPr lang="en-US" sz="2400" b="1" dirty="0">
              <a:solidFill>
                <a:srgbClr val="FFFFFF"/>
              </a:solidFill>
            </a:endParaRPr>
          </a:p>
        </p:txBody>
      </p:sp>
      <p:pic>
        <p:nvPicPr>
          <p:cNvPr id="3" name="Picture 2" descr="A couple of women holding a picture&#10;&#10;Description automatically generated">
            <a:extLst>
              <a:ext uri="{FF2B5EF4-FFF2-40B4-BE49-F238E27FC236}">
                <a16:creationId xmlns:a16="http://schemas.microsoft.com/office/drawing/2014/main" id="{355EE8FE-FA82-EEB5-2942-720193CACE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43030" y="1297577"/>
            <a:ext cx="5705940" cy="4519828"/>
          </a:xfrm>
          <a:prstGeom prst="rect">
            <a:avLst/>
          </a:prstGeom>
        </p:spPr>
      </p:pic>
    </p:spTree>
    <p:extLst>
      <p:ext uri="{BB962C8B-B14F-4D97-AF65-F5344CB8AC3E}">
        <p14:creationId xmlns:p14="http://schemas.microsoft.com/office/powerpoint/2010/main" val="95003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DCCADF1-DA6E-8930-057B-8EBA6C077E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14B727-EDC2-B917-20EC-53B540557276}"/>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080DC5CD-637A-66DC-51CB-C82A0575562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82240822-C3D4-CAC8-2CDF-A60FA4F306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CF18FE6-01C6-7916-17D3-693B8734D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F60FA276-4C7D-57D3-2F4E-D37CC7ED4F04}"/>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609C9C41-AB67-9F8A-AA67-15209C7CEAC8}"/>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8D60A940-119B-95C4-5CFF-A7887DC933CB}"/>
              </a:ext>
            </a:extLst>
          </p:cNvPr>
          <p:cNvSpPr txBox="1"/>
          <p:nvPr/>
        </p:nvSpPr>
        <p:spPr>
          <a:xfrm>
            <a:off x="1616528" y="6023610"/>
            <a:ext cx="8761267" cy="461665"/>
          </a:xfrm>
          <a:prstGeom prst="rect">
            <a:avLst/>
          </a:prstGeom>
          <a:noFill/>
        </p:spPr>
        <p:txBody>
          <a:bodyPr wrap="square" rtlCol="0">
            <a:spAutoFit/>
          </a:bodyPr>
          <a:lstStyle/>
          <a:p>
            <a:pPr algn="ctr"/>
            <a:r>
              <a:rPr lang="en-US" sz="2400" b="1" dirty="0">
                <a:solidFill>
                  <a:srgbClr val="FFFFFF"/>
                </a:solidFill>
              </a:rPr>
              <a:t>William F. Buckley Jr., Ronald Reagan, and J. P. McFadden </a:t>
            </a:r>
          </a:p>
        </p:txBody>
      </p:sp>
      <p:pic>
        <p:nvPicPr>
          <p:cNvPr id="3" name="Picture 2" descr="A group of people standing together&#10;&#10;Description automatically generated">
            <a:extLst>
              <a:ext uri="{FF2B5EF4-FFF2-40B4-BE49-F238E27FC236}">
                <a16:creationId xmlns:a16="http://schemas.microsoft.com/office/drawing/2014/main" id="{BF981E9D-7E02-3265-54FA-47639A7D3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3928" y="1309841"/>
            <a:ext cx="6164144" cy="4501500"/>
          </a:xfrm>
          <a:prstGeom prst="rect">
            <a:avLst/>
          </a:prstGeom>
        </p:spPr>
      </p:pic>
    </p:spTree>
    <p:extLst>
      <p:ext uri="{BB962C8B-B14F-4D97-AF65-F5344CB8AC3E}">
        <p14:creationId xmlns:p14="http://schemas.microsoft.com/office/powerpoint/2010/main" val="27034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1973F7-E915-158A-1E55-F3824E561F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382576-2E3F-66DD-554D-81E88A72D117}"/>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2219A239-985E-C49E-E05E-593620B5000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DEDFF7C5-BD7C-EFBD-0097-59573264ED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C8BC590-77EC-5AFA-A0BC-60C1F8325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3DCD532F-B154-C415-2D7C-C4DF6A4B1F7C}"/>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8747E706-2257-19EE-CAB1-8550520BF9D0}"/>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3514588C-A862-5F62-243C-5F95C629BD87}"/>
              </a:ext>
            </a:extLst>
          </p:cNvPr>
          <p:cNvSpPr txBox="1"/>
          <p:nvPr/>
        </p:nvSpPr>
        <p:spPr>
          <a:xfrm>
            <a:off x="2577737" y="5937975"/>
            <a:ext cx="7036526" cy="461665"/>
          </a:xfrm>
          <a:prstGeom prst="rect">
            <a:avLst/>
          </a:prstGeom>
          <a:noFill/>
        </p:spPr>
        <p:txBody>
          <a:bodyPr wrap="square" rtlCol="0">
            <a:spAutoFit/>
          </a:bodyPr>
          <a:lstStyle/>
          <a:p>
            <a:pPr algn="ctr"/>
            <a:r>
              <a:rPr lang="en-US" sz="2400" b="1" dirty="0">
                <a:solidFill>
                  <a:srgbClr val="FFFFFF"/>
                </a:solidFill>
              </a:rPr>
              <a:t>Senator James Buckley, Great Defender of Life 2012</a:t>
            </a:r>
          </a:p>
        </p:txBody>
      </p:sp>
      <p:pic>
        <p:nvPicPr>
          <p:cNvPr id="3" name="Picture 2" descr="A person in a tuxedo holding a tablet&#10;&#10;Description automatically generated">
            <a:extLst>
              <a:ext uri="{FF2B5EF4-FFF2-40B4-BE49-F238E27FC236}">
                <a16:creationId xmlns:a16="http://schemas.microsoft.com/office/drawing/2014/main" id="{470780DE-7BAB-4B93-63A9-93377B073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5129" y="1507880"/>
            <a:ext cx="6601742" cy="4241619"/>
          </a:xfrm>
          <a:prstGeom prst="rect">
            <a:avLst/>
          </a:prstGeom>
        </p:spPr>
      </p:pic>
    </p:spTree>
    <p:extLst>
      <p:ext uri="{BB962C8B-B14F-4D97-AF65-F5344CB8AC3E}">
        <p14:creationId xmlns:p14="http://schemas.microsoft.com/office/powerpoint/2010/main" val="364968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close-up of hands touching each other&#10;&#10;Description automatically generated">
            <a:extLst>
              <a:ext uri="{FF2B5EF4-FFF2-40B4-BE49-F238E27FC236}">
                <a16:creationId xmlns:a16="http://schemas.microsoft.com/office/drawing/2014/main" id="{A5022C0F-FFC2-B3CB-A202-7F0726A044FA}"/>
              </a:ext>
            </a:extLst>
          </p:cNvPr>
          <p:cNvPicPr preferRelativeResize="0">
            <a:picLocks/>
          </p:cNvPicPr>
          <p:nvPr/>
        </p:nvPicPr>
        <p:blipFill>
          <a:blip r:embed="rId3" cstate="hqprint">
            <a:extLst>
              <a:ext uri="{28A0092B-C50C-407E-A947-70E740481C1C}">
                <a14:useLocalDpi xmlns:a14="http://schemas.microsoft.com/office/drawing/2010/main" val="0"/>
              </a:ext>
            </a:extLst>
          </a:blip>
          <a:srcRect/>
          <a:stretch/>
        </p:blipFill>
        <p:spPr>
          <a:xfrm>
            <a:off x="7552944" y="10"/>
            <a:ext cx="4639056" cy="6857990"/>
          </a:xfrm>
          <a:prstGeom prst="rect">
            <a:avLst/>
          </a:prstGeom>
        </p:spPr>
      </p:pic>
      <p:sp useBgFill="1">
        <p:nvSpPr>
          <p:cNvPr id="35" name="Rectangle 34">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1">
            <a:extLst>
              <a:ext uri="{FF2B5EF4-FFF2-40B4-BE49-F238E27FC236}">
                <a16:creationId xmlns:a16="http://schemas.microsoft.com/office/drawing/2014/main" id="{10EA1E13-1207-287B-975D-DE057548E3C7}"/>
              </a:ext>
            </a:extLst>
          </p:cNvPr>
          <p:cNvSpPr>
            <a:spLocks noGrp="1"/>
          </p:cNvSpPr>
          <p:nvPr>
            <p:ph type="title"/>
          </p:nvPr>
        </p:nvSpPr>
        <p:spPr>
          <a:xfrm>
            <a:off x="736576" y="450849"/>
            <a:ext cx="6361590" cy="1325563"/>
          </a:xfrm>
        </p:spPr>
        <p:txBody>
          <a:bodyPr vert="horz" lIns="91440" tIns="45720" rIns="91440" bIns="45720" rtlCol="0" anchor="ctr">
            <a:normAutofit/>
          </a:bodyPr>
          <a:lstStyle/>
          <a:p>
            <a:pPr defTabSz="914400">
              <a:spcAft>
                <a:spcPts val="800"/>
              </a:spcAft>
            </a:pPr>
            <a:r>
              <a:rPr lang="en-US" sz="4200" dirty="0">
                <a:solidFill>
                  <a:srgbClr val="FFC000"/>
                </a:solidFill>
              </a:rPr>
              <a:t>William </a:t>
            </a:r>
            <a:r>
              <a:rPr lang="en-US" sz="4200" dirty="0" err="1">
                <a:solidFill>
                  <a:srgbClr val="FFC000"/>
                </a:solidFill>
              </a:rPr>
              <a:t>McGurn</a:t>
            </a:r>
            <a:r>
              <a:rPr lang="en-US" sz="4200" dirty="0">
                <a:solidFill>
                  <a:srgbClr val="FFC000"/>
                </a:solidFill>
              </a:rPr>
              <a:t>, Great Defender of Life 2010:</a:t>
            </a:r>
          </a:p>
        </p:txBody>
      </p:sp>
      <p:sp>
        <p:nvSpPr>
          <p:cNvPr id="30" name="Text Placeholder 12">
            <a:extLst>
              <a:ext uri="{FF2B5EF4-FFF2-40B4-BE49-F238E27FC236}">
                <a16:creationId xmlns:a16="http://schemas.microsoft.com/office/drawing/2014/main" id="{F7A990A8-1956-3D5E-E556-65C7673FDFFF}"/>
              </a:ext>
            </a:extLst>
          </p:cNvPr>
          <p:cNvSpPr>
            <a:spLocks noGrp="1"/>
          </p:cNvSpPr>
          <p:nvPr>
            <p:ph type="body" sz="half" idx="2"/>
          </p:nvPr>
        </p:nvSpPr>
        <p:spPr>
          <a:xfrm>
            <a:off x="736576" y="2142438"/>
            <a:ext cx="6079791" cy="4351338"/>
          </a:xfrm>
        </p:spPr>
        <p:txBody>
          <a:bodyPr vert="horz" lIns="91440" tIns="45720" rIns="91440" bIns="45720" rtlCol="0">
            <a:noAutofit/>
          </a:bodyPr>
          <a:lstStyle/>
          <a:p>
            <a:pPr defTabSz="914400"/>
            <a:r>
              <a:rPr lang="en-US" sz="2400" dirty="0">
                <a:solidFill>
                  <a:srgbClr val="FFC000"/>
                </a:solidFill>
              </a:rPr>
              <a:t>“The </a:t>
            </a:r>
            <a:r>
              <a:rPr lang="en-US" sz="2400" i="1" dirty="0">
                <a:solidFill>
                  <a:srgbClr val="FFC000"/>
                </a:solidFill>
              </a:rPr>
              <a:t>Human Life Review</a:t>
            </a:r>
            <a:r>
              <a:rPr lang="en-US" sz="2400" dirty="0">
                <a:solidFill>
                  <a:srgbClr val="FFC000"/>
                </a:solidFill>
              </a:rPr>
              <a:t> has been the most important journal in the pro-life movement from Day One.  Now it is Year Fifty, and the </a:t>
            </a:r>
            <a:r>
              <a:rPr lang="en-US" sz="2400" i="1" dirty="0">
                <a:solidFill>
                  <a:srgbClr val="FFC000"/>
                </a:solidFill>
              </a:rPr>
              <a:t>Review</a:t>
            </a:r>
            <a:r>
              <a:rPr lang="en-US" sz="2400" dirty="0">
                <a:solidFill>
                  <a:srgbClr val="FFC000"/>
                </a:solidFill>
              </a:rPr>
              <a:t> is still the standard-bearer, the go-to resource for all of us in the fight for unborn life. </a:t>
            </a:r>
            <a:r>
              <a:rPr lang="en-US" sz="2400" i="1" dirty="0">
                <a:solidFill>
                  <a:srgbClr val="FFC000"/>
                </a:solidFill>
              </a:rPr>
              <a:t>Dobbs</a:t>
            </a:r>
            <a:r>
              <a:rPr lang="en-US" sz="2400" dirty="0">
                <a:solidFill>
                  <a:srgbClr val="FFC000"/>
                </a:solidFill>
              </a:rPr>
              <a:t> is a game-changer. But the challenges ahead -- though different -- are no less daunting.  Our tiniest brothers and sisters need the </a:t>
            </a:r>
            <a:r>
              <a:rPr lang="en-US" sz="2400" i="1" dirty="0">
                <a:solidFill>
                  <a:srgbClr val="FFC000"/>
                </a:solidFill>
              </a:rPr>
              <a:t>Review</a:t>
            </a:r>
            <a:r>
              <a:rPr lang="en-US" sz="2400" dirty="0">
                <a:solidFill>
                  <a:srgbClr val="FFC000"/>
                </a:solidFill>
              </a:rPr>
              <a:t>’s insights, courage, and witness to the truth more than ever.  My sincerest congratulations, and thanks, to Maria McFadden and her collaborators for keeping this beacon so well-lit.”</a:t>
            </a:r>
            <a:br>
              <a:rPr lang="en-US" sz="2400" dirty="0">
                <a:solidFill>
                  <a:srgbClr val="FFC000"/>
                </a:solidFill>
              </a:rPr>
            </a:br>
            <a:endParaRPr lang="en-US" sz="2400" dirty="0">
              <a:solidFill>
                <a:srgbClr val="FFC000"/>
              </a:solidFill>
            </a:endParaRPr>
          </a:p>
        </p:txBody>
      </p:sp>
    </p:spTree>
    <p:extLst>
      <p:ext uri="{BB962C8B-B14F-4D97-AF65-F5344CB8AC3E}">
        <p14:creationId xmlns:p14="http://schemas.microsoft.com/office/powerpoint/2010/main" val="40377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47FBD1-5BA3-B7FD-16E4-A445F4FACB8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CFE965-1648-398A-3823-1566E43D09A1}"/>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FAD2C0E1-7F8D-3293-0BA7-297A1AF3160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ACEFF6A3-6050-DC80-6257-2783845BDA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4359C84-CB10-8A8D-80EE-081B69216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57246AB7-FC9F-B631-BF14-CCFBC9FC8A8F}"/>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0058C69D-D6C4-C166-31CF-39C08572C594}"/>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F6E187B8-11C3-277B-D69D-D4D67977D152}"/>
              </a:ext>
            </a:extLst>
          </p:cNvPr>
          <p:cNvSpPr txBox="1"/>
          <p:nvPr/>
        </p:nvSpPr>
        <p:spPr>
          <a:xfrm>
            <a:off x="350554" y="6045275"/>
            <a:ext cx="11511642" cy="461665"/>
          </a:xfrm>
          <a:prstGeom prst="rect">
            <a:avLst/>
          </a:prstGeom>
          <a:noFill/>
        </p:spPr>
        <p:txBody>
          <a:bodyPr wrap="square" rtlCol="0">
            <a:spAutoFit/>
          </a:bodyPr>
          <a:lstStyle/>
          <a:p>
            <a:pPr algn="ctr"/>
            <a:r>
              <a:rPr lang="en-US" sz="2400" b="1" dirty="0">
                <a:solidFill>
                  <a:srgbClr val="FFFFFF"/>
                </a:solidFill>
              </a:rPr>
              <a:t>Sr. Bethany, Maria McFadden </a:t>
            </a:r>
            <a:r>
              <a:rPr lang="en-US" sz="2400" b="1" dirty="0" err="1">
                <a:solidFill>
                  <a:srgbClr val="FFFFFF"/>
                </a:solidFill>
              </a:rPr>
              <a:t>Maffucci</a:t>
            </a:r>
            <a:r>
              <a:rPr lang="en-US" sz="2400" b="1" dirty="0">
                <a:solidFill>
                  <a:srgbClr val="FFFFFF"/>
                </a:solidFill>
              </a:rPr>
              <a:t>, and Helen </a:t>
            </a:r>
            <a:r>
              <a:rPr lang="en-US" sz="2400" b="1" dirty="0" err="1">
                <a:solidFill>
                  <a:srgbClr val="FFFFFF"/>
                </a:solidFill>
              </a:rPr>
              <a:t>Alvaré</a:t>
            </a:r>
            <a:r>
              <a:rPr lang="en-US" sz="2400" b="1" dirty="0">
                <a:solidFill>
                  <a:srgbClr val="FFFFFF"/>
                </a:solidFill>
              </a:rPr>
              <a:t>, Great Defender of Life 2019</a:t>
            </a:r>
          </a:p>
        </p:txBody>
      </p:sp>
      <p:pic>
        <p:nvPicPr>
          <p:cNvPr id="3" name="Picture 2" descr="A group of women holding a picture&#10;&#10;Description automatically generated">
            <a:extLst>
              <a:ext uri="{FF2B5EF4-FFF2-40B4-BE49-F238E27FC236}">
                <a16:creationId xmlns:a16="http://schemas.microsoft.com/office/drawing/2014/main" id="{85CC8FEC-1D39-65D1-6A24-71E8C773E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7375" y="1310506"/>
            <a:ext cx="6858000" cy="4506900"/>
          </a:xfrm>
          <a:prstGeom prst="rect">
            <a:avLst/>
          </a:prstGeom>
        </p:spPr>
      </p:pic>
    </p:spTree>
    <p:extLst>
      <p:ext uri="{BB962C8B-B14F-4D97-AF65-F5344CB8AC3E}">
        <p14:creationId xmlns:p14="http://schemas.microsoft.com/office/powerpoint/2010/main" val="30622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EDE0E2ED-0489-8D55-6131-FA35B254F04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B3D4AEF-D0D1-4D96-3B5B-EC2CA1049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5E09656B-C314-FBE8-0844-013BA576D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custGeom>
            <a:avLst/>
            <a:gdLst>
              <a:gd name="connsiteX0" fmla="*/ 1399915 w 12191999"/>
              <a:gd name="connsiteY0" fmla="*/ 643467 h 6858000"/>
              <a:gd name="connsiteX1" fmla="*/ 1286934 w 12191999"/>
              <a:gd name="connsiteY1" fmla="*/ 756448 h 6858000"/>
              <a:gd name="connsiteX2" fmla="*/ 1286934 w 12191999"/>
              <a:gd name="connsiteY2" fmla="*/ 6101552 h 6858000"/>
              <a:gd name="connsiteX3" fmla="*/ 1399915 w 12191999"/>
              <a:gd name="connsiteY3" fmla="*/ 6214533 h 6858000"/>
              <a:gd name="connsiteX4" fmla="*/ 10802506 w 12191999"/>
              <a:gd name="connsiteY4" fmla="*/ 6214533 h 6858000"/>
              <a:gd name="connsiteX5" fmla="*/ 10915487 w 12191999"/>
              <a:gd name="connsiteY5" fmla="*/ 6101552 h 6858000"/>
              <a:gd name="connsiteX6" fmla="*/ 10915487 w 12191999"/>
              <a:gd name="connsiteY6" fmla="*/ 756448 h 6858000"/>
              <a:gd name="connsiteX7" fmla="*/ 10802506 w 12191999"/>
              <a:gd name="connsiteY7" fmla="*/ 643467 h 6858000"/>
              <a:gd name="connsiteX8" fmla="*/ 0 w 12191999"/>
              <a:gd name="connsiteY8" fmla="*/ 0 h 6858000"/>
              <a:gd name="connsiteX9" fmla="*/ 12191999 w 12191999"/>
              <a:gd name="connsiteY9" fmla="*/ 0 h 6858000"/>
              <a:gd name="connsiteX10" fmla="*/ 12191999 w 12191999"/>
              <a:gd name="connsiteY10" fmla="*/ 6858000 h 6858000"/>
              <a:gd name="connsiteX11" fmla="*/ 0 w 12191999"/>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6858000">
                <a:moveTo>
                  <a:pt x="1399915" y="643467"/>
                </a:moveTo>
                <a:cubicBezTo>
                  <a:pt x="1337517" y="643467"/>
                  <a:pt x="1286934" y="694050"/>
                  <a:pt x="1286934" y="756448"/>
                </a:cubicBezTo>
                <a:lnTo>
                  <a:pt x="1286934" y="6101552"/>
                </a:lnTo>
                <a:cubicBezTo>
                  <a:pt x="1286934" y="6163950"/>
                  <a:pt x="1337517" y="6214533"/>
                  <a:pt x="1399915" y="6214533"/>
                </a:cubicBezTo>
                <a:lnTo>
                  <a:pt x="10802506" y="6214533"/>
                </a:lnTo>
                <a:cubicBezTo>
                  <a:pt x="10864904" y="6214533"/>
                  <a:pt x="10915487" y="6163950"/>
                  <a:pt x="10915487" y="6101552"/>
                </a:cubicBezTo>
                <a:lnTo>
                  <a:pt x="10915487" y="756448"/>
                </a:lnTo>
                <a:cubicBezTo>
                  <a:pt x="10915487" y="694050"/>
                  <a:pt x="10864904" y="643467"/>
                  <a:pt x="10802506" y="643467"/>
                </a:cubicBezTo>
                <a:close/>
                <a:moveTo>
                  <a:pt x="0" y="0"/>
                </a:moveTo>
                <a:lnTo>
                  <a:pt x="12191999" y="0"/>
                </a:lnTo>
                <a:lnTo>
                  <a:pt x="12191999" y="6858000"/>
                </a:lnTo>
                <a:lnTo>
                  <a:pt x="0" y="6858000"/>
                </a:lnTo>
                <a:close/>
              </a:path>
            </a:pathLst>
          </a:cu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B6ECF660-E67D-84A5-E440-F7357CE92988}"/>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FE024F78-56A6-7740-B68D-8D4D026EDF3F}" type="slidenum">
              <a:rPr lang="en-US">
                <a:solidFill>
                  <a:srgbClr val="FFFFFF"/>
                </a:solidFill>
                <a:latin typeface="Corbel" panose="020B0503020204020204"/>
              </a:rPr>
              <a:pPr>
                <a:spcAft>
                  <a:spcPts val="600"/>
                </a:spcAft>
                <a:defRPr/>
              </a:pPr>
              <a:t>6</a:t>
            </a:fld>
            <a:endParaRPr lang="en-US">
              <a:solidFill>
                <a:srgbClr val="FFFFFF"/>
              </a:solidFill>
              <a:latin typeface="Corbel" panose="020B0503020204020204"/>
            </a:endParaRPr>
          </a:p>
        </p:txBody>
      </p:sp>
      <p:pic>
        <p:nvPicPr>
          <p:cNvPr id="5" name="Picture 4">
            <a:extLst>
              <a:ext uri="{FF2B5EF4-FFF2-40B4-BE49-F238E27FC236}">
                <a16:creationId xmlns:a16="http://schemas.microsoft.com/office/drawing/2014/main" id="{28585A7A-F037-A1F8-EDAF-03E3E0152BD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3441149" y="319035"/>
            <a:ext cx="5309697" cy="6219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CD44009A-EB55-C6F4-B29A-69C64D603D4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AB0D763-E715-4628-8B60-5D15916C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F9204591-70A5-4281-AD15-248C44BFD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custGeom>
            <a:avLst/>
            <a:gdLst>
              <a:gd name="connsiteX0" fmla="*/ 1399915 w 12191999"/>
              <a:gd name="connsiteY0" fmla="*/ 643467 h 6858000"/>
              <a:gd name="connsiteX1" fmla="*/ 1286934 w 12191999"/>
              <a:gd name="connsiteY1" fmla="*/ 756448 h 6858000"/>
              <a:gd name="connsiteX2" fmla="*/ 1286934 w 12191999"/>
              <a:gd name="connsiteY2" fmla="*/ 6101552 h 6858000"/>
              <a:gd name="connsiteX3" fmla="*/ 1399915 w 12191999"/>
              <a:gd name="connsiteY3" fmla="*/ 6214533 h 6858000"/>
              <a:gd name="connsiteX4" fmla="*/ 10802506 w 12191999"/>
              <a:gd name="connsiteY4" fmla="*/ 6214533 h 6858000"/>
              <a:gd name="connsiteX5" fmla="*/ 10915487 w 12191999"/>
              <a:gd name="connsiteY5" fmla="*/ 6101552 h 6858000"/>
              <a:gd name="connsiteX6" fmla="*/ 10915487 w 12191999"/>
              <a:gd name="connsiteY6" fmla="*/ 756448 h 6858000"/>
              <a:gd name="connsiteX7" fmla="*/ 10802506 w 12191999"/>
              <a:gd name="connsiteY7" fmla="*/ 643467 h 6858000"/>
              <a:gd name="connsiteX8" fmla="*/ 0 w 12191999"/>
              <a:gd name="connsiteY8" fmla="*/ 0 h 6858000"/>
              <a:gd name="connsiteX9" fmla="*/ 12191999 w 12191999"/>
              <a:gd name="connsiteY9" fmla="*/ 0 h 6858000"/>
              <a:gd name="connsiteX10" fmla="*/ 12191999 w 12191999"/>
              <a:gd name="connsiteY10" fmla="*/ 6858000 h 6858000"/>
              <a:gd name="connsiteX11" fmla="*/ 0 w 12191999"/>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6858000">
                <a:moveTo>
                  <a:pt x="1399915" y="643467"/>
                </a:moveTo>
                <a:cubicBezTo>
                  <a:pt x="1337517" y="643467"/>
                  <a:pt x="1286934" y="694050"/>
                  <a:pt x="1286934" y="756448"/>
                </a:cubicBezTo>
                <a:lnTo>
                  <a:pt x="1286934" y="6101552"/>
                </a:lnTo>
                <a:cubicBezTo>
                  <a:pt x="1286934" y="6163950"/>
                  <a:pt x="1337517" y="6214533"/>
                  <a:pt x="1399915" y="6214533"/>
                </a:cubicBezTo>
                <a:lnTo>
                  <a:pt x="10802506" y="6214533"/>
                </a:lnTo>
                <a:cubicBezTo>
                  <a:pt x="10864904" y="6214533"/>
                  <a:pt x="10915487" y="6163950"/>
                  <a:pt x="10915487" y="6101552"/>
                </a:cubicBezTo>
                <a:lnTo>
                  <a:pt x="10915487" y="756448"/>
                </a:lnTo>
                <a:cubicBezTo>
                  <a:pt x="10915487" y="694050"/>
                  <a:pt x="10864904" y="643467"/>
                  <a:pt x="10802506" y="643467"/>
                </a:cubicBezTo>
                <a:close/>
                <a:moveTo>
                  <a:pt x="0" y="0"/>
                </a:moveTo>
                <a:lnTo>
                  <a:pt x="12191999" y="0"/>
                </a:lnTo>
                <a:lnTo>
                  <a:pt x="12191999" y="6858000"/>
                </a:lnTo>
                <a:lnTo>
                  <a:pt x="0" y="6858000"/>
                </a:lnTo>
                <a:close/>
              </a:path>
            </a:pathLst>
          </a:cu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AF5AA05B-A578-40D9-DB6B-ABB87610FC4A}"/>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FE024F78-56A6-7740-B68D-8D4D026EDF3F}" type="slidenum">
              <a:rPr lang="en-US">
                <a:solidFill>
                  <a:srgbClr val="FFFFFF"/>
                </a:solidFill>
                <a:latin typeface="Corbel" panose="020B0503020204020204"/>
              </a:rPr>
              <a:pPr>
                <a:spcAft>
                  <a:spcPts val="600"/>
                </a:spcAft>
                <a:defRPr/>
              </a:pPr>
              <a:t>60</a:t>
            </a:fld>
            <a:endParaRPr lang="en-US">
              <a:solidFill>
                <a:srgbClr val="FFFFFF"/>
              </a:solidFill>
              <a:latin typeface="Corbel" panose="020B0503020204020204"/>
            </a:endParaRPr>
          </a:p>
        </p:txBody>
      </p:sp>
      <p:pic>
        <p:nvPicPr>
          <p:cNvPr id="5" name="Picture 4" descr="A close-up of a list of names">
            <a:extLst>
              <a:ext uri="{FF2B5EF4-FFF2-40B4-BE49-F238E27FC236}">
                <a16:creationId xmlns:a16="http://schemas.microsoft.com/office/drawing/2014/main" id="{D0F9DE3C-BEF2-9149-8D14-874CD9F49299}"/>
              </a:ext>
            </a:extLst>
          </p:cNvPr>
          <p:cNvPicPr>
            <a:picLocks noChangeAspect="1"/>
          </p:cNvPicPr>
          <p:nvPr/>
        </p:nvPicPr>
        <p:blipFill>
          <a:blip r:embed="rId4" cstate="hqprint">
            <a:extLst>
              <a:ext uri="{28A0092B-C50C-407E-A947-70E740481C1C}">
                <a14:useLocalDpi xmlns:a14="http://schemas.microsoft.com/office/drawing/2010/main" val="0"/>
              </a:ext>
            </a:extLst>
          </a:blip>
          <a:srcRect t="-4744"/>
          <a:stretch/>
        </p:blipFill>
        <p:spPr>
          <a:xfrm>
            <a:off x="3255522" y="0"/>
            <a:ext cx="5680952" cy="65589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74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8CC34F2-CDA4-0A90-0F38-EF5B06763F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F9F8A6-7657-B988-9EF9-ECDD6AD850CF}"/>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FF681925-40E0-EEB6-0FD3-654D38B4E67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F0C541BD-853B-9F6F-6410-1703DC600D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C20A17A-6034-2647-A677-1F206B76D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A3B680DB-A598-EE11-E398-706AEBD687D8}"/>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740B5C72-1535-7170-89C2-2B0B8AF3CCBD}"/>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sp>
        <p:nvSpPr>
          <p:cNvPr id="5" name="TextBox 4">
            <a:extLst>
              <a:ext uri="{FF2B5EF4-FFF2-40B4-BE49-F238E27FC236}">
                <a16:creationId xmlns:a16="http://schemas.microsoft.com/office/drawing/2014/main" id="{70F9BFB4-50BD-699B-8B42-C935DDF8FE1A}"/>
              </a:ext>
            </a:extLst>
          </p:cNvPr>
          <p:cNvSpPr txBox="1"/>
          <p:nvPr/>
        </p:nvSpPr>
        <p:spPr>
          <a:xfrm>
            <a:off x="2588111" y="5917474"/>
            <a:ext cx="7036526" cy="830997"/>
          </a:xfrm>
          <a:prstGeom prst="rect">
            <a:avLst/>
          </a:prstGeom>
          <a:noFill/>
        </p:spPr>
        <p:txBody>
          <a:bodyPr wrap="square" rtlCol="0">
            <a:spAutoFit/>
          </a:bodyPr>
          <a:lstStyle/>
          <a:p>
            <a:pPr algn="ctr"/>
            <a:r>
              <a:rPr lang="en-US" sz="2400" b="1" dirty="0">
                <a:solidFill>
                  <a:srgbClr val="FFFFFF"/>
                </a:solidFill>
              </a:rPr>
              <a:t>Maria McFadden </a:t>
            </a:r>
            <a:r>
              <a:rPr lang="en-US" sz="2400" b="1" dirty="0" err="1">
                <a:solidFill>
                  <a:srgbClr val="FFFFFF"/>
                </a:solidFill>
              </a:rPr>
              <a:t>Maffucci</a:t>
            </a:r>
            <a:r>
              <a:rPr lang="en-US" sz="2400" b="1" dirty="0">
                <a:solidFill>
                  <a:srgbClr val="FFFFFF"/>
                </a:solidFill>
              </a:rPr>
              <a:t>, J. P. McFadden, and Faith McFadden</a:t>
            </a:r>
          </a:p>
        </p:txBody>
      </p:sp>
      <p:pic>
        <p:nvPicPr>
          <p:cNvPr id="3" name="Picture 2" descr="A group of people posing for a photo&#10;&#10;Description automatically generated">
            <a:extLst>
              <a:ext uri="{FF2B5EF4-FFF2-40B4-BE49-F238E27FC236}">
                <a16:creationId xmlns:a16="http://schemas.microsoft.com/office/drawing/2014/main" id="{DF4BA784-100F-849A-C5BC-C37019555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7737" y="1322950"/>
            <a:ext cx="7036526" cy="4426549"/>
          </a:xfrm>
          <a:prstGeom prst="rect">
            <a:avLst/>
          </a:prstGeom>
        </p:spPr>
      </p:pic>
    </p:spTree>
    <p:extLst>
      <p:ext uri="{BB962C8B-B14F-4D97-AF65-F5344CB8AC3E}">
        <p14:creationId xmlns:p14="http://schemas.microsoft.com/office/powerpoint/2010/main" val="12605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BB2801F2-4891-B1DB-8428-A6FF76454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2D7B9-C9EE-2041-3CE0-6A6E9AC9930F}"/>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62</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4" name="Picture 3">
            <a:extLst>
              <a:ext uri="{FF2B5EF4-FFF2-40B4-BE49-F238E27FC236}">
                <a16:creationId xmlns:a16="http://schemas.microsoft.com/office/drawing/2014/main" id="{CF008B00-B9D0-52C8-0F3C-29F87DA964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909" y="0"/>
            <a:ext cx="4364181" cy="6858000"/>
          </a:xfrm>
          <a:prstGeom prst="rect">
            <a:avLst/>
          </a:prstGeom>
        </p:spPr>
      </p:pic>
      <p:sp>
        <p:nvSpPr>
          <p:cNvPr id="3" name="TextBox 2">
            <a:extLst>
              <a:ext uri="{FF2B5EF4-FFF2-40B4-BE49-F238E27FC236}">
                <a16:creationId xmlns:a16="http://schemas.microsoft.com/office/drawing/2014/main" id="{1186C811-2B81-9D0E-14DC-E7B016BD6ED8}"/>
              </a:ext>
            </a:extLst>
          </p:cNvPr>
          <p:cNvSpPr txBox="1"/>
          <p:nvPr/>
        </p:nvSpPr>
        <p:spPr>
          <a:xfrm>
            <a:off x="241160" y="2592474"/>
            <a:ext cx="3340239" cy="1938992"/>
          </a:xfrm>
          <a:prstGeom prst="rect">
            <a:avLst/>
          </a:prstGeom>
          <a:noFill/>
        </p:spPr>
        <p:txBody>
          <a:bodyPr wrap="square" rtlCol="0">
            <a:spAutoFit/>
          </a:bodyPr>
          <a:lstStyle/>
          <a:p>
            <a:pPr algn="ctr"/>
            <a:r>
              <a:rPr lang="en-US" sz="2400" dirty="0">
                <a:latin typeface="Aptos Black" panose="020B0004020202020204" pitchFamily="34" charset="0"/>
              </a:rPr>
              <a:t>Feminists Choosing </a:t>
            </a:r>
          </a:p>
          <a:p>
            <a:pPr algn="ctr"/>
            <a:r>
              <a:rPr lang="en-US" sz="2400" dirty="0">
                <a:latin typeface="Aptos Black" panose="020B0004020202020204" pitchFamily="34" charset="0"/>
              </a:rPr>
              <a:t>Life</a:t>
            </a:r>
          </a:p>
          <a:p>
            <a:pPr algn="ctr"/>
            <a:r>
              <a:rPr lang="en-US" sz="2400" dirty="0">
                <a:latin typeface="Aptos Black" panose="020B0004020202020204" pitchFamily="34" charset="0"/>
              </a:rPr>
              <a:t>of New York</a:t>
            </a:r>
          </a:p>
          <a:p>
            <a:pPr algn="ctr"/>
            <a:endParaRPr lang="en-US" sz="2400" dirty="0">
              <a:latin typeface="Aptos Black" panose="020B0004020202020204" pitchFamily="34" charset="0"/>
            </a:endParaRPr>
          </a:p>
          <a:p>
            <a:pPr algn="ctr"/>
            <a:r>
              <a:rPr lang="en-US" sz="2400" dirty="0">
                <a:latin typeface="Aptos Black" panose="020B0004020202020204" pitchFamily="34" charset="0"/>
              </a:rPr>
              <a:t>FCLNY.ORG</a:t>
            </a:r>
          </a:p>
        </p:txBody>
      </p:sp>
      <p:sp>
        <p:nvSpPr>
          <p:cNvPr id="5" name="TextBox 4">
            <a:extLst>
              <a:ext uri="{FF2B5EF4-FFF2-40B4-BE49-F238E27FC236}">
                <a16:creationId xmlns:a16="http://schemas.microsoft.com/office/drawing/2014/main" id="{10C951E5-0671-CCDB-8A0C-06737DA0E8A3}"/>
              </a:ext>
            </a:extLst>
          </p:cNvPr>
          <p:cNvSpPr txBox="1"/>
          <p:nvPr/>
        </p:nvSpPr>
        <p:spPr>
          <a:xfrm>
            <a:off x="572336" y="5675037"/>
            <a:ext cx="2677886" cy="1046440"/>
          </a:xfrm>
          <a:prstGeom prst="rect">
            <a:avLst/>
          </a:prstGeom>
          <a:noFill/>
        </p:spPr>
        <p:txBody>
          <a:bodyPr wrap="square" rtlCol="0">
            <a:spAutoFit/>
          </a:bodyPr>
          <a:lstStyle/>
          <a:p>
            <a:endParaRPr lang="en-US" sz="1800" b="0" i="0" u="none" strike="noStrike" baseline="30000" dirty="0">
              <a:solidFill>
                <a:srgbClr val="000000"/>
              </a:solidFill>
              <a:latin typeface="Times New Roman" panose="02020603050405020304" pitchFamily="18" charset="0"/>
            </a:endParaRPr>
          </a:p>
          <a:p>
            <a:pPr algn="ctr"/>
            <a:r>
              <a:rPr lang="en-US" sz="2400" baseline="30000" dirty="0">
                <a:solidFill>
                  <a:srgbClr val="000000"/>
                </a:solidFill>
                <a:latin typeface="Times New Roman" panose="02020603050405020304" pitchFamily="18" charset="0"/>
              </a:rPr>
              <a:t>Chosen Heroes of the </a:t>
            </a:r>
            <a:r>
              <a:rPr lang="en-US" sz="2400" b="0" i="0" u="none" strike="noStrike" baseline="30000" dirty="0">
                <a:solidFill>
                  <a:srgbClr val="000000"/>
                </a:solidFill>
                <a:latin typeface="Times New Roman" panose="02020603050405020304" pitchFamily="18" charset="0"/>
              </a:rPr>
              <a:t>Charles and Mary Crossed Foundation</a:t>
            </a:r>
          </a:p>
          <a:p>
            <a:endParaRPr lang="en-US" dirty="0"/>
          </a:p>
        </p:txBody>
      </p:sp>
      <p:sp>
        <p:nvSpPr>
          <p:cNvPr id="6" name="TextBox 5">
            <a:extLst>
              <a:ext uri="{FF2B5EF4-FFF2-40B4-BE49-F238E27FC236}">
                <a16:creationId xmlns:a16="http://schemas.microsoft.com/office/drawing/2014/main" id="{A8CC46D1-65F7-9130-3926-7FB3769FF173}"/>
              </a:ext>
            </a:extLst>
          </p:cNvPr>
          <p:cNvSpPr txBox="1"/>
          <p:nvPr/>
        </p:nvSpPr>
        <p:spPr>
          <a:xfrm>
            <a:off x="8610601" y="3146472"/>
            <a:ext cx="3340239" cy="830997"/>
          </a:xfrm>
          <a:prstGeom prst="rect">
            <a:avLst/>
          </a:prstGeom>
          <a:noFill/>
        </p:spPr>
        <p:txBody>
          <a:bodyPr wrap="square" rtlCol="0">
            <a:spAutoFit/>
          </a:bodyPr>
          <a:lstStyle/>
          <a:p>
            <a:pPr algn="ctr"/>
            <a:r>
              <a:rPr lang="en-US" sz="2400" dirty="0">
                <a:latin typeface="Aptos Black" panose="020B0004020202020204" pitchFamily="34" charset="0"/>
              </a:rPr>
              <a:t>585-730-7808</a:t>
            </a:r>
          </a:p>
          <a:p>
            <a:pPr algn="ctr"/>
            <a:r>
              <a:rPr lang="en-US" sz="2400" dirty="0">
                <a:latin typeface="Aptos Black" panose="020B0004020202020204" pitchFamily="34" charset="0"/>
              </a:rPr>
              <a:t>Rochester, NY</a:t>
            </a:r>
          </a:p>
        </p:txBody>
      </p:sp>
    </p:spTree>
    <p:extLst>
      <p:ext uri="{BB962C8B-B14F-4D97-AF65-F5344CB8AC3E}">
        <p14:creationId xmlns:p14="http://schemas.microsoft.com/office/powerpoint/2010/main" val="72204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E394E3EC-0E3D-0A36-4E97-B5D342EF07B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13177FB-4FD7-56F5-308E-71A145495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423492C-417F-377F-9074-BAE04A09D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custGeom>
            <a:avLst/>
            <a:gdLst>
              <a:gd name="connsiteX0" fmla="*/ 1399915 w 12191999"/>
              <a:gd name="connsiteY0" fmla="*/ 643467 h 6858000"/>
              <a:gd name="connsiteX1" fmla="*/ 1286934 w 12191999"/>
              <a:gd name="connsiteY1" fmla="*/ 756448 h 6858000"/>
              <a:gd name="connsiteX2" fmla="*/ 1286934 w 12191999"/>
              <a:gd name="connsiteY2" fmla="*/ 6101552 h 6858000"/>
              <a:gd name="connsiteX3" fmla="*/ 1399915 w 12191999"/>
              <a:gd name="connsiteY3" fmla="*/ 6214533 h 6858000"/>
              <a:gd name="connsiteX4" fmla="*/ 10802506 w 12191999"/>
              <a:gd name="connsiteY4" fmla="*/ 6214533 h 6858000"/>
              <a:gd name="connsiteX5" fmla="*/ 10915487 w 12191999"/>
              <a:gd name="connsiteY5" fmla="*/ 6101552 h 6858000"/>
              <a:gd name="connsiteX6" fmla="*/ 10915487 w 12191999"/>
              <a:gd name="connsiteY6" fmla="*/ 756448 h 6858000"/>
              <a:gd name="connsiteX7" fmla="*/ 10802506 w 12191999"/>
              <a:gd name="connsiteY7" fmla="*/ 643467 h 6858000"/>
              <a:gd name="connsiteX8" fmla="*/ 0 w 12191999"/>
              <a:gd name="connsiteY8" fmla="*/ 0 h 6858000"/>
              <a:gd name="connsiteX9" fmla="*/ 12191999 w 12191999"/>
              <a:gd name="connsiteY9" fmla="*/ 0 h 6858000"/>
              <a:gd name="connsiteX10" fmla="*/ 12191999 w 12191999"/>
              <a:gd name="connsiteY10" fmla="*/ 6858000 h 6858000"/>
              <a:gd name="connsiteX11" fmla="*/ 0 w 12191999"/>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6858000">
                <a:moveTo>
                  <a:pt x="1399915" y="643467"/>
                </a:moveTo>
                <a:cubicBezTo>
                  <a:pt x="1337517" y="643467"/>
                  <a:pt x="1286934" y="694050"/>
                  <a:pt x="1286934" y="756448"/>
                </a:cubicBezTo>
                <a:lnTo>
                  <a:pt x="1286934" y="6101552"/>
                </a:lnTo>
                <a:cubicBezTo>
                  <a:pt x="1286934" y="6163950"/>
                  <a:pt x="1337517" y="6214533"/>
                  <a:pt x="1399915" y="6214533"/>
                </a:cubicBezTo>
                <a:lnTo>
                  <a:pt x="10802506" y="6214533"/>
                </a:lnTo>
                <a:cubicBezTo>
                  <a:pt x="10864904" y="6214533"/>
                  <a:pt x="10915487" y="6163950"/>
                  <a:pt x="10915487" y="6101552"/>
                </a:cubicBezTo>
                <a:lnTo>
                  <a:pt x="10915487" y="756448"/>
                </a:lnTo>
                <a:cubicBezTo>
                  <a:pt x="10915487" y="694050"/>
                  <a:pt x="10864904" y="643467"/>
                  <a:pt x="10802506" y="643467"/>
                </a:cubicBezTo>
                <a:close/>
                <a:moveTo>
                  <a:pt x="0" y="0"/>
                </a:moveTo>
                <a:lnTo>
                  <a:pt x="12191999" y="0"/>
                </a:lnTo>
                <a:lnTo>
                  <a:pt x="12191999" y="6858000"/>
                </a:lnTo>
                <a:lnTo>
                  <a:pt x="0" y="6858000"/>
                </a:lnTo>
                <a:close/>
              </a:path>
            </a:pathLst>
          </a:cu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569B0ED5-8E3B-B991-F58C-1FA5B61DC3A4}"/>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FE024F78-56A6-7740-B68D-8D4D026EDF3F}" type="slidenum">
              <a:rPr lang="en-US">
                <a:solidFill>
                  <a:srgbClr val="FFFFFF"/>
                </a:solidFill>
                <a:latin typeface="Corbel" panose="020B0503020204020204"/>
              </a:rPr>
              <a:pPr>
                <a:spcAft>
                  <a:spcPts val="600"/>
                </a:spcAft>
                <a:defRPr/>
              </a:pPr>
              <a:t>63</a:t>
            </a:fld>
            <a:endParaRPr lang="en-US">
              <a:solidFill>
                <a:srgbClr val="FFFFFF"/>
              </a:solidFill>
              <a:latin typeface="Corbel" panose="020B0503020204020204"/>
            </a:endParaRPr>
          </a:p>
        </p:txBody>
      </p:sp>
      <p:sp>
        <p:nvSpPr>
          <p:cNvPr id="3" name="TextBox 2">
            <a:extLst>
              <a:ext uri="{FF2B5EF4-FFF2-40B4-BE49-F238E27FC236}">
                <a16:creationId xmlns:a16="http://schemas.microsoft.com/office/drawing/2014/main" id="{98C653CB-2799-9AAB-C033-0455A98E7709}"/>
              </a:ext>
            </a:extLst>
          </p:cNvPr>
          <p:cNvSpPr txBox="1"/>
          <p:nvPr/>
        </p:nvSpPr>
        <p:spPr>
          <a:xfrm>
            <a:off x="4348841" y="694918"/>
            <a:ext cx="3494314" cy="54681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R="0" algn="ctr" rtl="0"/>
            <a:endParaRPr lang="en-US" sz="4000" b="1" i="0" u="none" strike="noStrike" baseline="30000" dirty="0">
              <a:solidFill>
                <a:srgbClr val="000000"/>
              </a:solidFill>
              <a:latin typeface="Times New Roman" panose="02020603050405020304" pitchFamily="18" charset="0"/>
            </a:endParaRPr>
          </a:p>
          <a:p>
            <a:pPr marR="0" algn="ctr" rtl="0"/>
            <a:r>
              <a:rPr lang="en-US" sz="4000" b="1" i="0" u="none" strike="noStrike" baseline="30000" dirty="0">
                <a:solidFill>
                  <a:srgbClr val="000000"/>
                </a:solidFill>
                <a:latin typeface="Times New Roman" panose="02020603050405020304" pitchFamily="18" charset="0"/>
              </a:rPr>
              <a:t>A special thanks to</a:t>
            </a:r>
          </a:p>
          <a:p>
            <a:pPr marR="0" algn="ctr" rtl="0"/>
            <a:endParaRPr lang="en-US" sz="2800" b="1"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Brent </a:t>
            </a:r>
            <a:r>
              <a:rPr lang="en-US" sz="3200" b="0" i="0" u="none" strike="noStrike" baseline="30000" dirty="0" err="1">
                <a:solidFill>
                  <a:srgbClr val="000000"/>
                </a:solidFill>
                <a:latin typeface="Times New Roman" panose="02020603050405020304" pitchFamily="18" charset="0"/>
              </a:rPr>
              <a:t>Buterbaugh</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Castletown Media</a:t>
            </a:r>
          </a:p>
          <a:p>
            <a:pPr marR="0" algn="ctr" rtl="0"/>
            <a:r>
              <a:rPr lang="en-US" sz="3200" b="0" i="0" u="none" strike="noStrike" baseline="30000" dirty="0">
                <a:solidFill>
                  <a:srgbClr val="000000"/>
                </a:solidFill>
                <a:latin typeface="Times New Roman" panose="02020603050405020304" pitchFamily="18" charset="0"/>
              </a:rPr>
              <a:t>Dominique </a:t>
            </a:r>
            <a:r>
              <a:rPr lang="en-US" sz="3200" b="0" i="0" u="none" strike="noStrike" baseline="30000" dirty="0" err="1">
                <a:solidFill>
                  <a:srgbClr val="000000"/>
                </a:solidFill>
                <a:latin typeface="Times New Roman" panose="02020603050405020304" pitchFamily="18" charset="0"/>
              </a:rPr>
              <a:t>Cognetti</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Jane </a:t>
            </a:r>
            <a:r>
              <a:rPr lang="en-US" sz="3200" b="0" i="0" u="none" strike="noStrike" baseline="30000" dirty="0" err="1">
                <a:solidFill>
                  <a:srgbClr val="000000"/>
                </a:solidFill>
                <a:latin typeface="Times New Roman" panose="02020603050405020304" pitchFamily="18" charset="0"/>
              </a:rPr>
              <a:t>Devanny</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David </a:t>
            </a:r>
            <a:r>
              <a:rPr lang="en-US" sz="3200" b="0" i="0" u="none" strike="noStrike" baseline="30000" dirty="0" err="1">
                <a:solidFill>
                  <a:srgbClr val="000000"/>
                </a:solidFill>
                <a:latin typeface="Times New Roman" panose="02020603050405020304" pitchFamily="18" charset="0"/>
              </a:rPr>
              <a:t>DiCerto</a:t>
            </a:r>
            <a:endParaRPr lang="en-US" sz="3200" b="0" i="0" u="none" strike="noStrike" baseline="30000" dirty="0">
              <a:solidFill>
                <a:srgbClr val="000000"/>
              </a:solidFill>
              <a:latin typeface="Times New Roman" panose="02020603050405020304" pitchFamily="18" charset="0"/>
            </a:endParaRPr>
          </a:p>
          <a:p>
            <a:pPr marR="0" algn="ctr" rtl="0"/>
            <a:r>
              <a:rPr lang="en-US" sz="3200" baseline="30000" dirty="0">
                <a:solidFill>
                  <a:srgbClr val="000000"/>
                </a:solidFill>
                <a:latin typeface="Times New Roman" panose="02020603050405020304" pitchFamily="18" charset="0"/>
              </a:rPr>
              <a:t>Eileen Fitzsimons</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Michael Fusco</a:t>
            </a:r>
          </a:p>
          <a:p>
            <a:pPr marR="0" algn="ctr" rtl="0"/>
            <a:r>
              <a:rPr lang="en-US" sz="3200" b="0" i="0" u="none" strike="noStrike" baseline="30000" dirty="0">
                <a:solidFill>
                  <a:srgbClr val="000000"/>
                </a:solidFill>
                <a:latin typeface="Times New Roman" panose="02020603050405020304" pitchFamily="18" charset="0"/>
              </a:rPr>
              <a:t>Taylor Hoyt</a:t>
            </a:r>
          </a:p>
          <a:p>
            <a:pPr marR="0" algn="ctr" rtl="0"/>
            <a:r>
              <a:rPr lang="en-US" sz="3200" b="0" i="0" u="none" strike="noStrike" baseline="30000" dirty="0">
                <a:solidFill>
                  <a:srgbClr val="000000"/>
                </a:solidFill>
                <a:latin typeface="Times New Roman" panose="02020603050405020304" pitchFamily="18" charset="0"/>
              </a:rPr>
              <a:t>Jeffrey </a:t>
            </a:r>
            <a:r>
              <a:rPr lang="en-US" sz="3200" b="0" i="0" u="none" strike="noStrike" baseline="30000" dirty="0" err="1">
                <a:solidFill>
                  <a:srgbClr val="000000"/>
                </a:solidFill>
                <a:latin typeface="Times New Roman" panose="02020603050405020304" pitchFamily="18" charset="0"/>
              </a:rPr>
              <a:t>Lederfarb</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Joseph Longo</a:t>
            </a:r>
          </a:p>
          <a:p>
            <a:pPr marR="0" algn="ctr" rtl="0"/>
            <a:r>
              <a:rPr lang="en-US" sz="3200" baseline="30000" dirty="0">
                <a:solidFill>
                  <a:srgbClr val="000000"/>
                </a:solidFill>
                <a:latin typeface="Times New Roman" panose="02020603050405020304" pitchFamily="18" charset="0"/>
              </a:rPr>
              <a:t>Kerri Phillips</a:t>
            </a:r>
            <a:endParaRPr lang="en-US" sz="3200" b="0" i="0" u="none" strike="noStrike" baseline="30000" dirty="0">
              <a:solidFill>
                <a:srgbClr val="000000"/>
              </a:solidFill>
              <a:latin typeface="Times New Roman" panose="02020603050405020304" pitchFamily="18" charset="0"/>
            </a:endParaRPr>
          </a:p>
          <a:p>
            <a:pPr marR="0" algn="ctr" rtl="0"/>
            <a:r>
              <a:rPr lang="en-US" sz="3200" b="0" i="0" u="none" strike="noStrike" baseline="30000" dirty="0">
                <a:solidFill>
                  <a:srgbClr val="000000"/>
                </a:solidFill>
                <a:latin typeface="Times New Roman" panose="02020603050405020304" pitchFamily="18" charset="0"/>
              </a:rPr>
              <a:t>Chris Reilly</a:t>
            </a:r>
          </a:p>
          <a:p>
            <a:pPr marR="0" algn="ctr" rtl="0"/>
            <a:r>
              <a:rPr lang="en-US" sz="3200" b="0" i="0" u="none" strike="noStrike" baseline="30000" dirty="0">
                <a:solidFill>
                  <a:srgbClr val="000000"/>
                </a:solidFill>
                <a:latin typeface="Times New Roman" panose="02020603050405020304" pitchFamily="18" charset="0"/>
              </a:rPr>
              <a:t>Elliot Small</a:t>
            </a:r>
            <a:endParaRPr lang="en-US" sz="3200" b="0" i="0" u="none" strike="sngStrike" baseline="300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7798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278CACA6-FE31-6B1D-4159-742431C24875}"/>
            </a:ext>
          </a:extLst>
        </p:cNvPr>
        <p:cNvGrpSpPr/>
        <p:nvPr/>
      </p:nvGrpSpPr>
      <p:grpSpPr>
        <a:xfrm>
          <a:off x="0" y="0"/>
          <a:ext cx="0" cy="0"/>
          <a:chOff x="0" y="0"/>
          <a:chExt cx="0" cy="0"/>
        </a:xfrm>
      </p:grpSpPr>
      <p:pic>
        <p:nvPicPr>
          <p:cNvPr id="9" name="Picture 8" descr="A person and person sitting on a couch&#10;&#10;Description automatically generated">
            <a:extLst>
              <a:ext uri="{FF2B5EF4-FFF2-40B4-BE49-F238E27FC236}">
                <a16:creationId xmlns:a16="http://schemas.microsoft.com/office/drawing/2014/main" id="{39E55CC9-4592-12FE-2474-6ED0CD5D7F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0809" y="965200"/>
            <a:ext cx="4290381" cy="4290381"/>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267898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646F98-8738-39B4-7C23-8D95B7AE0C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FB5F36-F949-D5F5-C943-D0AFF1BD9656}"/>
              </a:ext>
            </a:extLst>
          </p:cNvPr>
          <p:cNvSpPr/>
          <p:nvPr/>
        </p:nvSpPr>
        <p:spPr>
          <a:xfrm>
            <a:off x="1524000" y="1"/>
            <a:ext cx="9144000" cy="108857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hands touching each other&#10;&#10;Description automatically generated">
            <a:extLst>
              <a:ext uri="{FF2B5EF4-FFF2-40B4-BE49-F238E27FC236}">
                <a16:creationId xmlns:a16="http://schemas.microsoft.com/office/drawing/2014/main" id="{B6820BC7-B9A8-52E6-5263-54BF577529D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03355" y="28173"/>
            <a:ext cx="963738" cy="963738"/>
          </a:xfrm>
          <a:prstGeom prst="rect">
            <a:avLst/>
          </a:prstGeom>
        </p:spPr>
      </p:pic>
      <p:pic>
        <p:nvPicPr>
          <p:cNvPr id="10" name="Picture 9" descr="A gold letter l&#10;&#10;Description automatically generated">
            <a:extLst>
              <a:ext uri="{FF2B5EF4-FFF2-40B4-BE49-F238E27FC236}">
                <a16:creationId xmlns:a16="http://schemas.microsoft.com/office/drawing/2014/main" id="{543BAA10-727D-6429-33D9-AF9F41FC3D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917" y="50673"/>
            <a:ext cx="864917" cy="9378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6B280F1-21EC-A3F0-B0F1-65B5BD509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57" y="37718"/>
            <a:ext cx="963739" cy="963739"/>
          </a:xfrm>
          <a:prstGeom prst="rect">
            <a:avLst/>
          </a:prstGeom>
        </p:spPr>
      </p:pic>
      <p:sp>
        <p:nvSpPr>
          <p:cNvPr id="12" name="Rectangle 11">
            <a:extLst>
              <a:ext uri="{FF2B5EF4-FFF2-40B4-BE49-F238E27FC236}">
                <a16:creationId xmlns:a16="http://schemas.microsoft.com/office/drawing/2014/main" id="{E4916F70-750B-8B6D-E8D3-CDC851A878EA}"/>
              </a:ext>
            </a:extLst>
          </p:cNvPr>
          <p:cNvSpPr/>
          <p:nvPr/>
        </p:nvSpPr>
        <p:spPr>
          <a:xfrm>
            <a:off x="3966916" y="89600"/>
            <a:ext cx="14157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1974</a:t>
            </a:r>
          </a:p>
        </p:txBody>
      </p:sp>
      <p:sp>
        <p:nvSpPr>
          <p:cNvPr id="16" name="Rectangle 15">
            <a:extLst>
              <a:ext uri="{FF2B5EF4-FFF2-40B4-BE49-F238E27FC236}">
                <a16:creationId xmlns:a16="http://schemas.microsoft.com/office/drawing/2014/main" id="{C2E5A805-0EE2-D3F9-CF4C-2AB89F1B9EFA}"/>
              </a:ext>
            </a:extLst>
          </p:cNvPr>
          <p:cNvSpPr/>
          <p:nvPr/>
        </p:nvSpPr>
        <p:spPr>
          <a:xfrm>
            <a:off x="6688251" y="92250"/>
            <a:ext cx="156966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4"/>
                </a:solidFill>
                <a:effectLst>
                  <a:outerShdw blurRad="50800" dist="38100" dir="2700000" algn="tl" rotWithShape="0">
                    <a:prstClr val="black">
                      <a:alpha val="40000"/>
                    </a:prstClr>
                  </a:outerShdw>
                </a:effectLst>
                <a:latin typeface="Book Antiqua" panose="02040602050305030304" pitchFamily="18" charset="0"/>
              </a:rPr>
              <a:t>2024</a:t>
            </a:r>
          </a:p>
        </p:txBody>
      </p:sp>
      <p:pic>
        <p:nvPicPr>
          <p:cNvPr id="3" name="Picture 2">
            <a:extLst>
              <a:ext uri="{FF2B5EF4-FFF2-40B4-BE49-F238E27FC236}">
                <a16:creationId xmlns:a16="http://schemas.microsoft.com/office/drawing/2014/main" id="{872F6716-172C-3088-24F0-BF1B26DA22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51034" y="1445870"/>
            <a:ext cx="5289932" cy="4249579"/>
          </a:xfrm>
          <a:prstGeom prst="rect">
            <a:avLst/>
          </a:prstGeom>
        </p:spPr>
      </p:pic>
      <p:sp>
        <p:nvSpPr>
          <p:cNvPr id="5" name="TextBox 4">
            <a:extLst>
              <a:ext uri="{FF2B5EF4-FFF2-40B4-BE49-F238E27FC236}">
                <a16:creationId xmlns:a16="http://schemas.microsoft.com/office/drawing/2014/main" id="{1FA443B2-C083-CC8A-1F53-100B78F4118D}"/>
              </a:ext>
            </a:extLst>
          </p:cNvPr>
          <p:cNvSpPr txBox="1"/>
          <p:nvPr/>
        </p:nvSpPr>
        <p:spPr>
          <a:xfrm>
            <a:off x="2588111" y="5941966"/>
            <a:ext cx="7036526" cy="461665"/>
          </a:xfrm>
          <a:prstGeom prst="rect">
            <a:avLst/>
          </a:prstGeom>
          <a:noFill/>
        </p:spPr>
        <p:txBody>
          <a:bodyPr wrap="square" rtlCol="0">
            <a:spAutoFit/>
          </a:bodyPr>
          <a:lstStyle/>
          <a:p>
            <a:pPr algn="ctr"/>
            <a:r>
              <a:rPr lang="en-US" sz="2400" b="1" dirty="0">
                <a:solidFill>
                  <a:srgbClr val="FFFFFF"/>
                </a:solidFill>
              </a:rPr>
              <a:t>Brad Miner, George Marlin, and Michael Long   </a:t>
            </a:r>
          </a:p>
        </p:txBody>
      </p:sp>
    </p:spTree>
    <p:extLst>
      <p:ext uri="{BB962C8B-B14F-4D97-AF65-F5344CB8AC3E}">
        <p14:creationId xmlns:p14="http://schemas.microsoft.com/office/powerpoint/2010/main" val="4583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B2275DD-736C-472F-9D1B-3BA6016BF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68320D8A-FCD1-56E0-ED67-BC3D77E5E149}"/>
              </a:ext>
            </a:extLst>
          </p:cNvPr>
          <p:cNvSpPr>
            <a:spLocks noGrp="1"/>
          </p:cNvSpPr>
          <p:nvPr>
            <p:ph type="title"/>
          </p:nvPr>
        </p:nvSpPr>
        <p:spPr>
          <a:xfrm>
            <a:off x="511849" y="3579998"/>
            <a:ext cx="11121736" cy="1137104"/>
          </a:xfrm>
        </p:spPr>
        <p:txBody>
          <a:bodyPr vert="horz" lIns="91440" tIns="45720" rIns="91440" bIns="45720" rtlCol="0" anchor="b">
            <a:normAutofit fontScale="90000"/>
          </a:bodyPr>
          <a:lstStyle/>
          <a:p>
            <a:pPr defTabSz="914400"/>
            <a:r>
              <a:rPr lang="en-US" sz="3600" dirty="0">
                <a:solidFill>
                  <a:srgbClr val="FFFFFF"/>
                </a:solidFill>
                <a:effectLst/>
              </a:rPr>
              <a:t>“The </a:t>
            </a:r>
            <a:r>
              <a:rPr lang="en-US" sz="3600" i="1" dirty="0">
                <a:solidFill>
                  <a:srgbClr val="FFFFFF"/>
                </a:solidFill>
                <a:effectLst/>
              </a:rPr>
              <a:t>Human Life Review</a:t>
            </a:r>
            <a:r>
              <a:rPr lang="en-US" sz="3600" dirty="0">
                <a:solidFill>
                  <a:srgbClr val="FFFFFF"/>
                </a:solidFill>
                <a:effectLst/>
              </a:rPr>
              <a:t> has been the most important journal in the pro-life movement from Day One.  Now it is Year Fifty, and the </a:t>
            </a:r>
            <a:r>
              <a:rPr lang="en-US" sz="3600" i="1" dirty="0">
                <a:solidFill>
                  <a:srgbClr val="FFFFFF"/>
                </a:solidFill>
                <a:effectLst/>
              </a:rPr>
              <a:t>Review</a:t>
            </a:r>
            <a:r>
              <a:rPr lang="en-US" sz="3600" dirty="0">
                <a:solidFill>
                  <a:srgbClr val="FFFFFF"/>
                </a:solidFill>
                <a:effectLst/>
              </a:rPr>
              <a:t> is still the standard-bearer, the go-to resource for all of us in the fight for unborn life. </a:t>
            </a:r>
            <a:r>
              <a:rPr lang="en-US" sz="3600" i="1" dirty="0">
                <a:solidFill>
                  <a:srgbClr val="FFFFFF"/>
                </a:solidFill>
                <a:effectLst/>
              </a:rPr>
              <a:t>Dobbs</a:t>
            </a:r>
            <a:r>
              <a:rPr lang="en-US" sz="3600" dirty="0">
                <a:solidFill>
                  <a:srgbClr val="FFFFFF"/>
                </a:solidFill>
                <a:effectLst/>
              </a:rPr>
              <a:t> is a game-changer. But the challenges ahead -- though different -- are no less daunting.  Our tiniest brothers and sisters need the </a:t>
            </a:r>
            <a:r>
              <a:rPr lang="en-US" sz="3600" i="1" dirty="0">
                <a:solidFill>
                  <a:srgbClr val="FFFFFF"/>
                </a:solidFill>
                <a:effectLst/>
              </a:rPr>
              <a:t>Review</a:t>
            </a:r>
            <a:r>
              <a:rPr lang="en-US" sz="3600" dirty="0">
                <a:solidFill>
                  <a:srgbClr val="FFFFFF"/>
                </a:solidFill>
                <a:effectLst/>
              </a:rPr>
              <a:t>’s insights, courage, and witness to the truth more than ever.  My sincerest congratulations, and thanks, to Maria McFadden and her collaborators for keeping this beacon so well-lit.”</a:t>
            </a:r>
            <a:br>
              <a:rPr lang="en-US" sz="1100" dirty="0">
                <a:solidFill>
                  <a:schemeClr val="tx1">
                    <a:lumMod val="95000"/>
                  </a:schemeClr>
                </a:solidFill>
              </a:rPr>
            </a:br>
            <a:endParaRPr lang="en-US" sz="1100" dirty="0">
              <a:solidFill>
                <a:schemeClr val="tx1">
                  <a:lumMod val="95000"/>
                </a:schemeClr>
              </a:solidFill>
            </a:endParaRPr>
          </a:p>
        </p:txBody>
      </p:sp>
      <p:sp>
        <p:nvSpPr>
          <p:cNvPr id="8" name="Text Placeholder 7">
            <a:extLst>
              <a:ext uri="{FF2B5EF4-FFF2-40B4-BE49-F238E27FC236}">
                <a16:creationId xmlns:a16="http://schemas.microsoft.com/office/drawing/2014/main" id="{E0373CC1-D593-B411-33AA-006FE905383D}"/>
              </a:ext>
            </a:extLst>
          </p:cNvPr>
          <p:cNvSpPr>
            <a:spLocks noGrp="1"/>
          </p:cNvSpPr>
          <p:nvPr>
            <p:ph type="body" sz="half" idx="2"/>
          </p:nvPr>
        </p:nvSpPr>
        <p:spPr>
          <a:xfrm>
            <a:off x="3674918" y="4717102"/>
            <a:ext cx="7958667" cy="1677699"/>
          </a:xfrm>
        </p:spPr>
        <p:txBody>
          <a:bodyPr vert="horz" lIns="91440" tIns="45720" rIns="91440" bIns="45720" rtlCol="0">
            <a:normAutofit/>
          </a:bodyPr>
          <a:lstStyle/>
          <a:p>
            <a:pPr algn="r" defTabSz="914400"/>
            <a:r>
              <a:rPr lang="en-US" sz="2400" dirty="0">
                <a:solidFill>
                  <a:srgbClr val="FFFFFF"/>
                </a:solidFill>
              </a:rPr>
              <a:t>—Gerard Bradley, Great Defender of Life 2022</a:t>
            </a:r>
          </a:p>
          <a:p>
            <a:pPr defTabSz="914400"/>
            <a:endParaRPr lang="en-US" sz="2400" dirty="0">
              <a:solidFill>
                <a:schemeClr val="tx1">
                  <a:lumMod val="95000"/>
                </a:schemeClr>
              </a:solidFill>
            </a:endParaRPr>
          </a:p>
        </p:txBody>
      </p:sp>
    </p:spTree>
    <p:extLst>
      <p:ext uri="{BB962C8B-B14F-4D97-AF65-F5344CB8AC3E}">
        <p14:creationId xmlns:p14="http://schemas.microsoft.com/office/powerpoint/2010/main" val="25651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a:extLst>
            <a:ext uri="{FF2B5EF4-FFF2-40B4-BE49-F238E27FC236}">
              <a16:creationId xmlns:a16="http://schemas.microsoft.com/office/drawing/2014/main" id="{6B42A099-C5FE-64CA-4E07-7CA19C01B1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AC222E-84BC-40A9-4878-9EA3DFEC8A5B}"/>
              </a:ext>
            </a:extLst>
          </p:cNvPr>
          <p:cNvSpPr>
            <a:spLocks noGrp="1"/>
          </p:cNvSpPr>
          <p:nvPr>
            <p:ph type="sldNum" sz="quarter" idx="12"/>
          </p:nvPr>
        </p:nvSpPr>
        <p:spPr/>
        <p:txBody>
          <a:bodyPr/>
          <a:lstStyle/>
          <a:p>
            <a:pPr>
              <a:defRPr/>
            </a:pPr>
            <a:fld id="{FE024F78-56A6-7740-B68D-8D4D026EDF3F}" type="slidenum">
              <a:rPr lang="en-US" smtClean="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rPr>
              <a:pPr>
                <a:defRPr/>
              </a:pPr>
              <a:t>9</a:t>
            </a:fld>
            <a:endParaRPr lang="en-US" dirty="0">
              <a:gradFill flip="none" rotWithShape="1">
                <a:gsLst>
                  <a:gs pos="28000">
                    <a:srgbClr val="000000">
                      <a:lumMod val="93000"/>
                    </a:srgbClr>
                  </a:gs>
                  <a:gs pos="0">
                    <a:srgbClr val="000000">
                      <a:lumMod val="38000"/>
                      <a:lumOff val="62000"/>
                    </a:srgbClr>
                  </a:gs>
                  <a:gs pos="100000">
                    <a:srgbClr val="FFC000">
                      <a:lumMod val="0"/>
                      <a:lumOff val="100000"/>
                    </a:srgbClr>
                  </a:gs>
                </a:gsLst>
                <a:lin ang="5400000" scaled="1"/>
                <a:tileRect/>
              </a:gradFill>
              <a:latin typeface="Corbel" panose="020B0503020204020204"/>
            </a:endParaRPr>
          </a:p>
        </p:txBody>
      </p:sp>
      <p:pic>
        <p:nvPicPr>
          <p:cNvPr id="5" name="Picture 4" descr="A collage of two people&#10;&#10;Description automatically generated">
            <a:extLst>
              <a:ext uri="{FF2B5EF4-FFF2-40B4-BE49-F238E27FC236}">
                <a16:creationId xmlns:a16="http://schemas.microsoft.com/office/drawing/2014/main" id="{BB0E3093-1B53-CA5E-DE6A-BAA81E0FD01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429210" y="68261"/>
            <a:ext cx="9333580" cy="6721478"/>
          </a:xfrm>
          <a:prstGeom prst="rect">
            <a:avLst/>
          </a:prstGeom>
        </p:spPr>
      </p:pic>
    </p:spTree>
    <p:extLst>
      <p:ext uri="{BB962C8B-B14F-4D97-AF65-F5344CB8AC3E}">
        <p14:creationId xmlns:p14="http://schemas.microsoft.com/office/powerpoint/2010/main" val="45380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pth">
  <a:themeElements>
    <a:clrScheme name="Custom 16">
      <a:dk1>
        <a:srgbClr val="000000"/>
      </a:dk1>
      <a:lt1>
        <a:srgbClr val="000000"/>
      </a:lt1>
      <a:dk2>
        <a:srgbClr val="505046"/>
      </a:dk2>
      <a:lt2>
        <a:srgbClr val="FFC000"/>
      </a:lt2>
      <a:accent1>
        <a:srgbClr val="BD0338"/>
      </a:accent1>
      <a:accent2>
        <a:srgbClr val="FFC000"/>
      </a:accent2>
      <a:accent3>
        <a:srgbClr val="C00000"/>
      </a:accent3>
      <a:accent4>
        <a:srgbClr val="BF0000"/>
      </a:accent4>
      <a:accent5>
        <a:srgbClr val="FFC000"/>
      </a:accent5>
      <a:accent6>
        <a:srgbClr val="B22600"/>
      </a:accent6>
      <a:hlink>
        <a:srgbClr val="FFC000"/>
      </a:hlink>
      <a:folHlink>
        <a:srgbClr val="666699"/>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pth">
  <a:themeElements>
    <a:clrScheme name="Custom 16">
      <a:dk1>
        <a:srgbClr val="000000"/>
      </a:dk1>
      <a:lt1>
        <a:srgbClr val="000000"/>
      </a:lt1>
      <a:dk2>
        <a:srgbClr val="505046"/>
      </a:dk2>
      <a:lt2>
        <a:srgbClr val="FFC000"/>
      </a:lt2>
      <a:accent1>
        <a:srgbClr val="BD0338"/>
      </a:accent1>
      <a:accent2>
        <a:srgbClr val="FFC000"/>
      </a:accent2>
      <a:accent3>
        <a:srgbClr val="C00000"/>
      </a:accent3>
      <a:accent4>
        <a:srgbClr val="BF0000"/>
      </a:accent4>
      <a:accent5>
        <a:srgbClr val="FFC000"/>
      </a:accent5>
      <a:accent6>
        <a:srgbClr val="B22600"/>
      </a:accent6>
      <a:hlink>
        <a:srgbClr val="FFC000"/>
      </a:hlink>
      <a:folHlink>
        <a:srgbClr val="666699"/>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4137456-21FC-4AE2-8A94-BF06CAF2EB9B}">
  <ds:schemaRefs>
    <ds:schemaRef ds:uri="http://schemas.microsoft.com/sharepoint/v3/contenttype/forms"/>
  </ds:schemaRefs>
</ds:datastoreItem>
</file>

<file path=customXml/itemProps2.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05301E-11B3-4B9D-A588-21F3C9809371}">
  <ds:schemaRefs>
    <ds:schemaRef ds:uri="http://schemas.microsoft.com/office/2006/documentManagement/types"/>
    <ds:schemaRef ds:uri="http://schemas.microsoft.com/office/2006/metadata/properties"/>
    <ds:schemaRef ds:uri="71af3243-3dd4-4a8d-8c0d-dd76da1f02a5"/>
    <ds:schemaRef ds:uri="http://schemas.microsoft.com/sharepoint/v3"/>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230e9df3-be65-4c73-a93b-d1236ebd677e"/>
    <ds:schemaRef ds:uri="16c05727-aa75-4e4a-9b5f-8a80a1165891"/>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Depth</Template>
  <TotalTime>783</TotalTime>
  <Words>1416</Words>
  <Application>Microsoft Office PowerPoint</Application>
  <PresentationFormat>Widescreen</PresentationFormat>
  <Paragraphs>245</Paragraphs>
  <Slides>64</Slides>
  <Notes>45</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Aptos</vt:lpstr>
      <vt:lpstr>Aptos Black</vt:lpstr>
      <vt:lpstr>Arial</vt:lpstr>
      <vt:lpstr>Arial Nova</vt:lpstr>
      <vt:lpstr>Book Antiqua</vt:lpstr>
      <vt:lpstr>Calibri</vt:lpstr>
      <vt:lpstr>Corbel</vt:lpstr>
      <vt:lpstr>Times New Roman</vt:lpstr>
      <vt:lpstr>Depth</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Life Review has been the most important journal in the pro-life movement from Day One.  Now it is Year Fifty, and the Review is still the standard-bearer, the go-to resource for all of us in the fight for unborn life. Dobbs is a game-changer. But the challenges ahead -- though different -- are no less daunting.  Our tiniest brothers and sisters need the Review’s insights, courage, and witness to the truth more than ever.  My sincerest congratulations, and thanks, to Maria McFadden and her collaborators for keeping this beacon so well-lit.”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to Human Life Review, Maria, Anne, and the Board and Staff, for 50 years of publishing compelling defenses of the inviolability of human life and of human dignity. Every mile has no doubt been difficult. But the variety of the genre, the creativity of the authors, the scope of the themes, have provided a richness of thought and a library of classical accounts. Not the least of which is Ronald Reagan’s 1984 essay, Abortion and the Conscience of the Nation.  HLR have also stood out by publishing an array of accounts of the negative impact of abortion on women. I’m proud to have nearly a full set of issues, and I have returned to that library repeatedly for research for my own writing and for inspiration. Best wishes for many more decades as we work to build an enduring majority for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Quinn, Great Defender of Life 2018:</vt:lpstr>
      <vt:lpstr>PowerPoint Presentation</vt:lpstr>
      <vt:lpstr>PowerPoint Presentation</vt:lpstr>
      <vt:lpstr>PowerPoint Presentation</vt:lpstr>
      <vt:lpstr>PowerPoint Presentation</vt:lpstr>
      <vt:lpstr> Nearly 40 years ago an issue of HLR that included an article by me sat on my office desk at The University of Texas. A professor saw it, read some of the article titles on the cover, and said with a sneer, “That’s a narrow topic for a journal.” Congratulations to HLR on its golden narrowness, and to its earnest editors for caring more about truth than popularity.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McGurn, Great Defender of Life 2010:</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Reilly</dc:creator>
  <cp:lastModifiedBy>Christina Angelopoulos</cp:lastModifiedBy>
  <cp:revision>30</cp:revision>
  <dcterms:created xsi:type="dcterms:W3CDTF">2024-08-08T16:38:12Z</dcterms:created>
  <dcterms:modified xsi:type="dcterms:W3CDTF">2024-12-06T17:49:33Z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